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8" r:id="rId1"/>
  </p:sldMasterIdLst>
  <p:notesMasterIdLst>
    <p:notesMasterId r:id="rId24"/>
  </p:notesMasterIdLst>
  <p:sldIdLst>
    <p:sldId id="333" r:id="rId2"/>
    <p:sldId id="355" r:id="rId3"/>
    <p:sldId id="356" r:id="rId4"/>
    <p:sldId id="357" r:id="rId5"/>
    <p:sldId id="358" r:id="rId6"/>
    <p:sldId id="336" r:id="rId7"/>
    <p:sldId id="337" r:id="rId8"/>
    <p:sldId id="338" r:id="rId9"/>
    <p:sldId id="339" r:id="rId10"/>
    <p:sldId id="359" r:id="rId11"/>
    <p:sldId id="340" r:id="rId12"/>
    <p:sldId id="341" r:id="rId13"/>
    <p:sldId id="342" r:id="rId14"/>
    <p:sldId id="343" r:id="rId15"/>
    <p:sldId id="353" r:id="rId16"/>
    <p:sldId id="345" r:id="rId17"/>
    <p:sldId id="354" r:id="rId18"/>
    <p:sldId id="348" r:id="rId19"/>
    <p:sldId id="349" r:id="rId20"/>
    <p:sldId id="350" r:id="rId21"/>
    <p:sldId id="351" r:id="rId22"/>
    <p:sldId id="352" r:id="rId23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66"/>
    <a:srgbClr val="FFFF99"/>
    <a:srgbClr val="3333FF"/>
    <a:srgbClr val="FF5050"/>
    <a:srgbClr val="CCFF33"/>
    <a:srgbClr val="99FF99"/>
    <a:srgbClr val="FFFFCC"/>
    <a:srgbClr val="FFFF00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7158" autoAdjust="0"/>
  </p:normalViewPr>
  <p:slideViewPr>
    <p:cSldViewPr>
      <p:cViewPr varScale="1">
        <p:scale>
          <a:sx n="85" d="100"/>
          <a:sy n="85" d="100"/>
        </p:scale>
        <p:origin x="214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-108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BCCDC3-39E9-4058-9882-864A2C28E652}" type="doc">
      <dgm:prSet loTypeId="urn:microsoft.com/office/officeart/2008/layout/VerticalCurvedList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F119A03-8D43-410B-A030-3FD2A670E999}">
      <dgm:prSet phldrT="[Text]"/>
      <dgm:spPr/>
      <dgm:t>
        <a:bodyPr/>
        <a:lstStyle/>
        <a:p>
          <a:r>
            <a:rPr lang="zh-TW" altLang="en-US" b="1" dirty="0" smtClean="0"/>
            <a:t>常消毒以殺掉病原體 </a:t>
          </a:r>
          <a:endParaRPr lang="en-US" b="1" dirty="0"/>
        </a:p>
      </dgm:t>
    </dgm:pt>
    <dgm:pt modelId="{5929750D-47D6-453C-A437-1F205602831E}" type="parTrans" cxnId="{3240094D-07D8-486F-AC59-3C54277C780A}">
      <dgm:prSet/>
      <dgm:spPr/>
      <dgm:t>
        <a:bodyPr/>
        <a:lstStyle/>
        <a:p>
          <a:endParaRPr lang="en-US" b="1"/>
        </a:p>
      </dgm:t>
    </dgm:pt>
    <dgm:pt modelId="{D0E59D82-DEDE-4383-84D8-A419489C82B5}" type="sibTrans" cxnId="{3240094D-07D8-486F-AC59-3C54277C780A}">
      <dgm:prSet/>
      <dgm:spPr/>
      <dgm:t>
        <a:bodyPr/>
        <a:lstStyle/>
        <a:p>
          <a:endParaRPr lang="en-US" b="1"/>
        </a:p>
      </dgm:t>
    </dgm:pt>
    <dgm:pt modelId="{DDBE8C63-8087-4E5B-85A9-5350444C749C}">
      <dgm:prSet phldrT="[Text]"/>
      <dgm:spPr/>
      <dgm:t>
        <a:bodyPr/>
        <a:lstStyle/>
        <a:p>
          <a:r>
            <a:rPr lang="zh-TW" altLang="en-US" b="1" dirty="0" smtClean="0"/>
            <a:t>及早察覺、隔離及治療患者</a:t>
          </a:r>
          <a:endParaRPr lang="en-US" b="1" dirty="0"/>
        </a:p>
      </dgm:t>
    </dgm:pt>
    <dgm:pt modelId="{A9DA00B9-6001-4870-A94C-2362C99C23C1}" type="parTrans" cxnId="{E89F5370-4D37-4F5A-8EAD-FF32100CCF94}">
      <dgm:prSet/>
      <dgm:spPr/>
      <dgm:t>
        <a:bodyPr/>
        <a:lstStyle/>
        <a:p>
          <a:endParaRPr lang="en-US" b="1"/>
        </a:p>
      </dgm:t>
    </dgm:pt>
    <dgm:pt modelId="{601E5943-5A5E-4B91-9F15-CC0286CF4616}" type="sibTrans" cxnId="{E89F5370-4D37-4F5A-8EAD-FF32100CCF94}">
      <dgm:prSet/>
      <dgm:spPr/>
      <dgm:t>
        <a:bodyPr/>
        <a:lstStyle/>
        <a:p>
          <a:endParaRPr lang="en-US" b="1"/>
        </a:p>
      </dgm:t>
    </dgm:pt>
    <dgm:pt modelId="{0DD73101-2D9E-4912-8C63-A84371D3C25A}">
      <dgm:prSet phldrT="[Text]"/>
      <dgm:spPr/>
      <dgm:t>
        <a:bodyPr/>
        <a:lstStyle/>
        <a:p>
          <a:r>
            <a:rPr lang="zh-TW" altLang="en-US" b="1" dirty="0" smtClean="0"/>
            <a:t>保持良好個人、環境及食物衞生</a:t>
          </a:r>
          <a:endParaRPr lang="en-US" b="1" dirty="0"/>
        </a:p>
      </dgm:t>
    </dgm:pt>
    <dgm:pt modelId="{058F0751-B4E6-4000-87BF-3A59CC0AB586}" type="parTrans" cxnId="{5E24B42A-8B7D-4498-AF5A-50F7C8F73E95}">
      <dgm:prSet/>
      <dgm:spPr/>
      <dgm:t>
        <a:bodyPr/>
        <a:lstStyle/>
        <a:p>
          <a:endParaRPr lang="en-US" b="1"/>
        </a:p>
      </dgm:t>
    </dgm:pt>
    <dgm:pt modelId="{53A18343-50CB-49E1-A641-1F3EF89B3985}" type="sibTrans" cxnId="{5E24B42A-8B7D-4498-AF5A-50F7C8F73E95}">
      <dgm:prSet/>
      <dgm:spPr/>
      <dgm:t>
        <a:bodyPr/>
        <a:lstStyle/>
        <a:p>
          <a:endParaRPr lang="en-US" b="1"/>
        </a:p>
      </dgm:t>
    </dgm:pt>
    <dgm:pt modelId="{47E763DC-EEF7-4A08-A332-5CAB0923520D}">
      <dgm:prSet phldrT="[Text]"/>
      <dgm:spPr/>
      <dgm:t>
        <a:bodyPr/>
        <a:lstStyle/>
        <a:p>
          <a:r>
            <a:rPr lang="zh-TW" altLang="en-US" b="1" dirty="0" smtClean="0"/>
            <a:t>透過接種疫苗和健康的生活模式以增強</a:t>
          </a:r>
          <a:r>
            <a:rPr lang="zh-TW" altLang="en-US" b="1" dirty="0" smtClean="0">
              <a:latin typeface="+mn-ea"/>
              <a:ea typeface="+mn-ea"/>
            </a:rPr>
            <a:t>個人</a:t>
          </a:r>
          <a:r>
            <a:rPr lang="zh-CN" altLang="en-US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免疫力</a:t>
          </a:r>
          <a:r>
            <a:rPr lang="zh-TW" altLang="en-US" b="1" dirty="0" smtClean="0">
              <a:latin typeface="+mn-ea"/>
              <a:ea typeface="+mn-ea"/>
            </a:rPr>
            <a:t> </a:t>
          </a:r>
          <a:endParaRPr lang="en-US" b="1" dirty="0">
            <a:latin typeface="+mn-ea"/>
            <a:ea typeface="+mn-ea"/>
          </a:endParaRPr>
        </a:p>
      </dgm:t>
    </dgm:pt>
    <dgm:pt modelId="{FBF777CA-056E-4A68-925A-E231E26A7649}" type="parTrans" cxnId="{87A2918A-DD28-4A7F-9315-455E869138C4}">
      <dgm:prSet/>
      <dgm:spPr/>
      <dgm:t>
        <a:bodyPr/>
        <a:lstStyle/>
        <a:p>
          <a:endParaRPr lang="en-US" b="1"/>
        </a:p>
      </dgm:t>
    </dgm:pt>
    <dgm:pt modelId="{82A4B32D-2B11-4780-965A-65DE35D3E24B}" type="sibTrans" cxnId="{87A2918A-DD28-4A7F-9315-455E869138C4}">
      <dgm:prSet/>
      <dgm:spPr/>
      <dgm:t>
        <a:bodyPr/>
        <a:lstStyle/>
        <a:p>
          <a:endParaRPr lang="en-US" b="1"/>
        </a:p>
      </dgm:t>
    </dgm:pt>
    <dgm:pt modelId="{901F38CA-9627-4474-AE8F-DFEEB14E789F}" type="pres">
      <dgm:prSet presAssocID="{1EBCCDC3-39E9-4058-9882-864A2C28E6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3DF3781-4A71-4210-A0A8-524D06615A66}" type="pres">
      <dgm:prSet presAssocID="{1EBCCDC3-39E9-4058-9882-864A2C28E652}" presName="Name1" presStyleCnt="0"/>
      <dgm:spPr/>
    </dgm:pt>
    <dgm:pt modelId="{E1CA2B97-EBA3-49CD-9D62-817901D4CFF2}" type="pres">
      <dgm:prSet presAssocID="{1EBCCDC3-39E9-4058-9882-864A2C28E652}" presName="cycle" presStyleCnt="0"/>
      <dgm:spPr/>
    </dgm:pt>
    <dgm:pt modelId="{3B716A04-B712-4543-A2FB-1F39A77E6827}" type="pres">
      <dgm:prSet presAssocID="{1EBCCDC3-39E9-4058-9882-864A2C28E652}" presName="srcNode" presStyleLbl="node1" presStyleIdx="0" presStyleCnt="4"/>
      <dgm:spPr/>
    </dgm:pt>
    <dgm:pt modelId="{4EC971A3-BA97-460B-9C4A-00A2FFFFA51F}" type="pres">
      <dgm:prSet presAssocID="{1EBCCDC3-39E9-4058-9882-864A2C28E652}" presName="conn" presStyleLbl="parChTrans1D2" presStyleIdx="0" presStyleCnt="1"/>
      <dgm:spPr/>
      <dgm:t>
        <a:bodyPr/>
        <a:lstStyle/>
        <a:p>
          <a:endParaRPr lang="en-US"/>
        </a:p>
      </dgm:t>
    </dgm:pt>
    <dgm:pt modelId="{ECF2E6D7-64C0-4AB2-B04F-B000D0C537F5}" type="pres">
      <dgm:prSet presAssocID="{1EBCCDC3-39E9-4058-9882-864A2C28E652}" presName="extraNode" presStyleLbl="node1" presStyleIdx="0" presStyleCnt="4"/>
      <dgm:spPr/>
    </dgm:pt>
    <dgm:pt modelId="{FD27D8F5-841E-4D8F-B4AE-2514BD428F96}" type="pres">
      <dgm:prSet presAssocID="{1EBCCDC3-39E9-4058-9882-864A2C28E652}" presName="dstNode" presStyleLbl="node1" presStyleIdx="0" presStyleCnt="4"/>
      <dgm:spPr/>
    </dgm:pt>
    <dgm:pt modelId="{A66BC9A2-977E-495B-9EEF-A13E6E16F12F}" type="pres">
      <dgm:prSet presAssocID="{6F119A03-8D43-410B-A030-3FD2A670E999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88A35-12AB-45C7-B0E6-A2C057A90C5B}" type="pres">
      <dgm:prSet presAssocID="{6F119A03-8D43-410B-A030-3FD2A670E999}" presName="accent_1" presStyleCnt="0"/>
      <dgm:spPr/>
    </dgm:pt>
    <dgm:pt modelId="{3197BB03-F6FE-413F-AEFD-446018BEC726}" type="pres">
      <dgm:prSet presAssocID="{6F119A03-8D43-410B-A030-3FD2A670E999}" presName="accentRepeatNode" presStyleLbl="solidFgAcc1" presStyleIdx="0" presStyleCnt="4"/>
      <dgm:spPr/>
    </dgm:pt>
    <dgm:pt modelId="{B1DFFCA6-32CD-4AA3-97D2-CC4709B3741A}" type="pres">
      <dgm:prSet presAssocID="{DDBE8C63-8087-4E5B-85A9-5350444C749C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0417AE-D1FA-48A3-A781-3351B73447EC}" type="pres">
      <dgm:prSet presAssocID="{DDBE8C63-8087-4E5B-85A9-5350444C749C}" presName="accent_2" presStyleCnt="0"/>
      <dgm:spPr/>
    </dgm:pt>
    <dgm:pt modelId="{8C3A43D5-F3A2-4E29-A38E-F0F54A1C6832}" type="pres">
      <dgm:prSet presAssocID="{DDBE8C63-8087-4E5B-85A9-5350444C749C}" presName="accentRepeatNode" presStyleLbl="solidFgAcc1" presStyleIdx="1" presStyleCnt="4"/>
      <dgm:spPr/>
    </dgm:pt>
    <dgm:pt modelId="{C8D79520-AF2B-4CE3-B5C1-20369574A51B}" type="pres">
      <dgm:prSet presAssocID="{0DD73101-2D9E-4912-8C63-A84371D3C25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1F052-E1F2-497E-908D-3F9B763687F3}" type="pres">
      <dgm:prSet presAssocID="{0DD73101-2D9E-4912-8C63-A84371D3C25A}" presName="accent_3" presStyleCnt="0"/>
      <dgm:spPr/>
    </dgm:pt>
    <dgm:pt modelId="{5B9159D9-0D4B-40D1-9B26-43689FE64FD2}" type="pres">
      <dgm:prSet presAssocID="{0DD73101-2D9E-4912-8C63-A84371D3C25A}" presName="accentRepeatNode" presStyleLbl="solidFgAcc1" presStyleIdx="2" presStyleCnt="4"/>
      <dgm:spPr/>
    </dgm:pt>
    <dgm:pt modelId="{95BB61D7-2963-4E9D-8793-EE294AFEA05D}" type="pres">
      <dgm:prSet presAssocID="{47E763DC-EEF7-4A08-A332-5CAB0923520D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E3562-9348-4AB7-B54C-AE57CFA44559}" type="pres">
      <dgm:prSet presAssocID="{47E763DC-EEF7-4A08-A332-5CAB0923520D}" presName="accent_4" presStyleCnt="0"/>
      <dgm:spPr/>
    </dgm:pt>
    <dgm:pt modelId="{211C2F64-08B1-4052-AA34-7FA4BD2B2AD5}" type="pres">
      <dgm:prSet presAssocID="{47E763DC-EEF7-4A08-A332-5CAB0923520D}" presName="accentRepeatNode" presStyleLbl="solidFgAcc1" presStyleIdx="3" presStyleCnt="4"/>
      <dgm:spPr/>
    </dgm:pt>
  </dgm:ptLst>
  <dgm:cxnLst>
    <dgm:cxn modelId="{3240094D-07D8-486F-AC59-3C54277C780A}" srcId="{1EBCCDC3-39E9-4058-9882-864A2C28E652}" destId="{6F119A03-8D43-410B-A030-3FD2A670E999}" srcOrd="0" destOrd="0" parTransId="{5929750D-47D6-453C-A437-1F205602831E}" sibTransId="{D0E59D82-DEDE-4383-84D8-A419489C82B5}"/>
    <dgm:cxn modelId="{15E11020-92C2-4337-A5EE-6EBEB2173CC9}" type="presOf" srcId="{6F119A03-8D43-410B-A030-3FD2A670E999}" destId="{A66BC9A2-977E-495B-9EEF-A13E6E16F12F}" srcOrd="0" destOrd="0" presId="urn:microsoft.com/office/officeart/2008/layout/VerticalCurvedList"/>
    <dgm:cxn modelId="{C9A9B0AE-7804-47D0-B13B-8B67572A5E40}" type="presOf" srcId="{DDBE8C63-8087-4E5B-85A9-5350444C749C}" destId="{B1DFFCA6-32CD-4AA3-97D2-CC4709B3741A}" srcOrd="0" destOrd="0" presId="urn:microsoft.com/office/officeart/2008/layout/VerticalCurvedList"/>
    <dgm:cxn modelId="{8E5E48B7-FDBE-486F-8723-D959BE45597C}" type="presOf" srcId="{D0E59D82-DEDE-4383-84D8-A419489C82B5}" destId="{4EC971A3-BA97-460B-9C4A-00A2FFFFA51F}" srcOrd="0" destOrd="0" presId="urn:microsoft.com/office/officeart/2008/layout/VerticalCurvedList"/>
    <dgm:cxn modelId="{E89F5370-4D37-4F5A-8EAD-FF32100CCF94}" srcId="{1EBCCDC3-39E9-4058-9882-864A2C28E652}" destId="{DDBE8C63-8087-4E5B-85A9-5350444C749C}" srcOrd="1" destOrd="0" parTransId="{A9DA00B9-6001-4870-A94C-2362C99C23C1}" sibTransId="{601E5943-5A5E-4B91-9F15-CC0286CF4616}"/>
    <dgm:cxn modelId="{87A2918A-DD28-4A7F-9315-455E869138C4}" srcId="{1EBCCDC3-39E9-4058-9882-864A2C28E652}" destId="{47E763DC-EEF7-4A08-A332-5CAB0923520D}" srcOrd="3" destOrd="0" parTransId="{FBF777CA-056E-4A68-925A-E231E26A7649}" sibTransId="{82A4B32D-2B11-4780-965A-65DE35D3E24B}"/>
    <dgm:cxn modelId="{5E24B42A-8B7D-4498-AF5A-50F7C8F73E95}" srcId="{1EBCCDC3-39E9-4058-9882-864A2C28E652}" destId="{0DD73101-2D9E-4912-8C63-A84371D3C25A}" srcOrd="2" destOrd="0" parTransId="{058F0751-B4E6-4000-87BF-3A59CC0AB586}" sibTransId="{53A18343-50CB-49E1-A641-1F3EF89B3985}"/>
    <dgm:cxn modelId="{A3B4D706-C17A-48BD-9B92-8C1943FDD95D}" type="presOf" srcId="{1EBCCDC3-39E9-4058-9882-864A2C28E652}" destId="{901F38CA-9627-4474-AE8F-DFEEB14E789F}" srcOrd="0" destOrd="0" presId="urn:microsoft.com/office/officeart/2008/layout/VerticalCurvedList"/>
    <dgm:cxn modelId="{45BDD3F6-019F-44D4-8E48-687E94BB7D9C}" type="presOf" srcId="{0DD73101-2D9E-4912-8C63-A84371D3C25A}" destId="{C8D79520-AF2B-4CE3-B5C1-20369574A51B}" srcOrd="0" destOrd="0" presId="urn:microsoft.com/office/officeart/2008/layout/VerticalCurvedList"/>
    <dgm:cxn modelId="{E89D8D59-B800-47C5-9EA6-F7127C00440C}" type="presOf" srcId="{47E763DC-EEF7-4A08-A332-5CAB0923520D}" destId="{95BB61D7-2963-4E9D-8793-EE294AFEA05D}" srcOrd="0" destOrd="0" presId="urn:microsoft.com/office/officeart/2008/layout/VerticalCurvedList"/>
    <dgm:cxn modelId="{EEDB1125-622B-4373-8C78-178EB21B30A4}" type="presParOf" srcId="{901F38CA-9627-4474-AE8F-DFEEB14E789F}" destId="{93DF3781-4A71-4210-A0A8-524D06615A66}" srcOrd="0" destOrd="0" presId="urn:microsoft.com/office/officeart/2008/layout/VerticalCurvedList"/>
    <dgm:cxn modelId="{7203C3A9-D413-4412-A235-B1462765BC5D}" type="presParOf" srcId="{93DF3781-4A71-4210-A0A8-524D06615A66}" destId="{E1CA2B97-EBA3-49CD-9D62-817901D4CFF2}" srcOrd="0" destOrd="0" presId="urn:microsoft.com/office/officeart/2008/layout/VerticalCurvedList"/>
    <dgm:cxn modelId="{9597B50D-8FC5-4268-A491-E797A2BEB13B}" type="presParOf" srcId="{E1CA2B97-EBA3-49CD-9D62-817901D4CFF2}" destId="{3B716A04-B712-4543-A2FB-1F39A77E6827}" srcOrd="0" destOrd="0" presId="urn:microsoft.com/office/officeart/2008/layout/VerticalCurvedList"/>
    <dgm:cxn modelId="{07C74524-CC8B-4444-911A-6B8BE3E5AC5B}" type="presParOf" srcId="{E1CA2B97-EBA3-49CD-9D62-817901D4CFF2}" destId="{4EC971A3-BA97-460B-9C4A-00A2FFFFA51F}" srcOrd="1" destOrd="0" presId="urn:microsoft.com/office/officeart/2008/layout/VerticalCurvedList"/>
    <dgm:cxn modelId="{78B92BF4-6782-4857-926C-AE266EC50AFF}" type="presParOf" srcId="{E1CA2B97-EBA3-49CD-9D62-817901D4CFF2}" destId="{ECF2E6D7-64C0-4AB2-B04F-B000D0C537F5}" srcOrd="2" destOrd="0" presId="urn:microsoft.com/office/officeart/2008/layout/VerticalCurvedList"/>
    <dgm:cxn modelId="{2CC4C60F-21B6-4B7B-85B8-51EB3F34F422}" type="presParOf" srcId="{E1CA2B97-EBA3-49CD-9D62-817901D4CFF2}" destId="{FD27D8F5-841E-4D8F-B4AE-2514BD428F96}" srcOrd="3" destOrd="0" presId="urn:microsoft.com/office/officeart/2008/layout/VerticalCurvedList"/>
    <dgm:cxn modelId="{69D81D9A-08D2-40F0-86D9-4BA9AB9340BE}" type="presParOf" srcId="{93DF3781-4A71-4210-A0A8-524D06615A66}" destId="{A66BC9A2-977E-495B-9EEF-A13E6E16F12F}" srcOrd="1" destOrd="0" presId="urn:microsoft.com/office/officeart/2008/layout/VerticalCurvedList"/>
    <dgm:cxn modelId="{04EBBEC7-272A-47C2-8BA8-C9A682D664D9}" type="presParOf" srcId="{93DF3781-4A71-4210-A0A8-524D06615A66}" destId="{15E88A35-12AB-45C7-B0E6-A2C057A90C5B}" srcOrd="2" destOrd="0" presId="urn:microsoft.com/office/officeart/2008/layout/VerticalCurvedList"/>
    <dgm:cxn modelId="{D8CCFCB2-1DEE-4EC6-9F13-34B0D68F4F59}" type="presParOf" srcId="{15E88A35-12AB-45C7-B0E6-A2C057A90C5B}" destId="{3197BB03-F6FE-413F-AEFD-446018BEC726}" srcOrd="0" destOrd="0" presId="urn:microsoft.com/office/officeart/2008/layout/VerticalCurvedList"/>
    <dgm:cxn modelId="{66CA1904-0338-4F16-811F-3B2746BC1D2D}" type="presParOf" srcId="{93DF3781-4A71-4210-A0A8-524D06615A66}" destId="{B1DFFCA6-32CD-4AA3-97D2-CC4709B3741A}" srcOrd="3" destOrd="0" presId="urn:microsoft.com/office/officeart/2008/layout/VerticalCurvedList"/>
    <dgm:cxn modelId="{182610D2-936A-4E4A-B335-AA68E917A5F4}" type="presParOf" srcId="{93DF3781-4A71-4210-A0A8-524D06615A66}" destId="{500417AE-D1FA-48A3-A781-3351B73447EC}" srcOrd="4" destOrd="0" presId="urn:microsoft.com/office/officeart/2008/layout/VerticalCurvedList"/>
    <dgm:cxn modelId="{93EBC039-C4F7-4EA5-A71C-B687A9B9A280}" type="presParOf" srcId="{500417AE-D1FA-48A3-A781-3351B73447EC}" destId="{8C3A43D5-F3A2-4E29-A38E-F0F54A1C6832}" srcOrd="0" destOrd="0" presId="urn:microsoft.com/office/officeart/2008/layout/VerticalCurvedList"/>
    <dgm:cxn modelId="{0494E32E-3163-4BE6-99EF-BC7A00F05A65}" type="presParOf" srcId="{93DF3781-4A71-4210-A0A8-524D06615A66}" destId="{C8D79520-AF2B-4CE3-B5C1-20369574A51B}" srcOrd="5" destOrd="0" presId="urn:microsoft.com/office/officeart/2008/layout/VerticalCurvedList"/>
    <dgm:cxn modelId="{D871F945-5D28-4C66-89A2-94E55EE75C7C}" type="presParOf" srcId="{93DF3781-4A71-4210-A0A8-524D06615A66}" destId="{7A31F052-E1F2-497E-908D-3F9B763687F3}" srcOrd="6" destOrd="0" presId="urn:microsoft.com/office/officeart/2008/layout/VerticalCurvedList"/>
    <dgm:cxn modelId="{79944D26-9547-41B1-9D30-580DA11F3FF7}" type="presParOf" srcId="{7A31F052-E1F2-497E-908D-3F9B763687F3}" destId="{5B9159D9-0D4B-40D1-9B26-43689FE64FD2}" srcOrd="0" destOrd="0" presId="urn:microsoft.com/office/officeart/2008/layout/VerticalCurvedList"/>
    <dgm:cxn modelId="{90E85CD2-CF3A-43F7-A610-7B2FC2DAEB56}" type="presParOf" srcId="{93DF3781-4A71-4210-A0A8-524D06615A66}" destId="{95BB61D7-2963-4E9D-8793-EE294AFEA05D}" srcOrd="7" destOrd="0" presId="urn:microsoft.com/office/officeart/2008/layout/VerticalCurvedList"/>
    <dgm:cxn modelId="{48529C90-3A45-4705-B10C-E4AD693AF314}" type="presParOf" srcId="{93DF3781-4A71-4210-A0A8-524D06615A66}" destId="{A7FE3562-9348-4AB7-B54C-AE57CFA44559}" srcOrd="8" destOrd="0" presId="urn:microsoft.com/office/officeart/2008/layout/VerticalCurvedList"/>
    <dgm:cxn modelId="{DD941510-35AD-465D-81EC-FD65420A75FA}" type="presParOf" srcId="{A7FE3562-9348-4AB7-B54C-AE57CFA44559}" destId="{211C2F64-08B1-4052-AA34-7FA4BD2B2AD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個人層面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/>
      <dgm:spPr/>
      <dgm:t>
        <a:bodyPr/>
        <a:lstStyle/>
        <a:p>
          <a:r>
            <a:rPr lang="zh-HK" altLang="zh-HK" dirty="0" smtClean="0"/>
            <a:t>家庭層面</a:t>
          </a:r>
          <a:endParaRPr lang="en-US" altLang="zh-HK" dirty="0"/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zh-HK" altLang="zh-HK" dirty="0" smtClean="0"/>
            <a:t>學校層面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 custLinFactNeighborX="-19089" custLinFactNeighborY="-6710"/>
      <dgm:spPr/>
    </dgm:pt>
  </dgm:ptLst>
  <dgm:cxnLst>
    <dgm:cxn modelId="{FA646826-7E96-4A91-B8EA-37CC9EEE9DA2}" type="presOf" srcId="{BAE719C2-7F7F-41A2-B60B-7F94407DD3F3}" destId="{5CE3F60B-264D-4D37-9821-C1B91CBCFC82}" srcOrd="0" destOrd="0" presId="urn:microsoft.com/office/officeart/2008/layout/VerticalCurvedList"/>
    <dgm:cxn modelId="{7B116C81-F82A-41CD-A2E0-C89856529DAB}" type="presOf" srcId="{8C63B917-1C67-4FDB-BB47-805AD84441FC}" destId="{7F0D9263-DDA2-48B8-A212-7115788C059A}" srcOrd="0" destOrd="0" presId="urn:microsoft.com/office/officeart/2008/layout/VerticalCurvedList"/>
    <dgm:cxn modelId="{51C1F852-D4D8-4EF0-B366-288571125C14}" type="presOf" srcId="{3C848DAF-AC05-41A4-9CB1-FA9038F965F1}" destId="{14690191-FDE1-44E9-BD51-74FE2EB58052}" srcOrd="0" destOrd="0" presId="urn:microsoft.com/office/officeart/2008/layout/VerticalCurvedList"/>
    <dgm:cxn modelId="{B6194CB4-2BD8-41EC-8B56-18D31EE3E7A7}" type="presOf" srcId="{76210A88-A05E-445B-95E2-E59217A9EFDF}" destId="{69133990-4562-4539-9087-7D4F7F0CE36D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35C9159A-E0F0-4E20-8560-F99F84F11A67}" type="presOf" srcId="{B3823CE1-3E47-4C68-B8A6-F6928181E639}" destId="{5842E642-ED01-44BC-83A0-D87B57AAB412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B66C4811-0570-44AB-9895-06591B8773B9}" type="presOf" srcId="{AA711FA6-A9C6-45DD-A4A2-2B9557B777C3}" destId="{B46E9E30-692A-4A16-9770-9DC8C0A99F54}" srcOrd="0" destOrd="0" presId="urn:microsoft.com/office/officeart/2008/layout/VerticalCurvedList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9444D43F-E7AF-4AF0-9687-5C41043C22FB}" type="presParOf" srcId="{7F0D9263-DDA2-48B8-A212-7115788C059A}" destId="{F5CF15F4-8991-4A29-9E20-FA99EA1615AA}" srcOrd="0" destOrd="0" presId="urn:microsoft.com/office/officeart/2008/layout/VerticalCurvedList"/>
    <dgm:cxn modelId="{6930AEB9-C29E-48C3-A817-BBE9C14967A5}" type="presParOf" srcId="{F5CF15F4-8991-4A29-9E20-FA99EA1615AA}" destId="{722C2C0A-B91C-4A11-8A81-EB37D5D332D4}" srcOrd="0" destOrd="0" presId="urn:microsoft.com/office/officeart/2008/layout/VerticalCurvedList"/>
    <dgm:cxn modelId="{E13C0E36-65EF-4EDB-ACA7-DA8012CFAF32}" type="presParOf" srcId="{722C2C0A-B91C-4A11-8A81-EB37D5D332D4}" destId="{2ABBC6C5-48FA-424C-AAEC-A5B84A477D10}" srcOrd="0" destOrd="0" presId="urn:microsoft.com/office/officeart/2008/layout/VerticalCurvedList"/>
    <dgm:cxn modelId="{08FDE3F4-CE5B-4A21-A08E-1C752BA2B60A}" type="presParOf" srcId="{722C2C0A-B91C-4A11-8A81-EB37D5D332D4}" destId="{B46E9E30-692A-4A16-9770-9DC8C0A99F54}" srcOrd="1" destOrd="0" presId="urn:microsoft.com/office/officeart/2008/layout/VerticalCurvedList"/>
    <dgm:cxn modelId="{25B8E753-AFCA-431E-A48B-9813FEF782C5}" type="presParOf" srcId="{722C2C0A-B91C-4A11-8A81-EB37D5D332D4}" destId="{21D391B1-A308-450F-AFC0-A2711E3FC7BB}" srcOrd="2" destOrd="0" presId="urn:microsoft.com/office/officeart/2008/layout/VerticalCurvedList"/>
    <dgm:cxn modelId="{3C402C5E-9D65-4F06-9676-F1B3AE1C6E9C}" type="presParOf" srcId="{722C2C0A-B91C-4A11-8A81-EB37D5D332D4}" destId="{F801A64F-9F2B-4486-8640-2703112DF184}" srcOrd="3" destOrd="0" presId="urn:microsoft.com/office/officeart/2008/layout/VerticalCurvedList"/>
    <dgm:cxn modelId="{3F303333-482E-4552-83C6-515DC18FEFFA}" type="presParOf" srcId="{F5CF15F4-8991-4A29-9E20-FA99EA1615AA}" destId="{5CE3F60B-264D-4D37-9821-C1B91CBCFC82}" srcOrd="1" destOrd="0" presId="urn:microsoft.com/office/officeart/2008/layout/VerticalCurvedList"/>
    <dgm:cxn modelId="{1FA755A0-646E-4522-AE83-26CD0F310255}" type="presParOf" srcId="{F5CF15F4-8991-4A29-9E20-FA99EA1615AA}" destId="{531D89E5-013D-4DB3-9E87-06B7391E7EEF}" srcOrd="2" destOrd="0" presId="urn:microsoft.com/office/officeart/2008/layout/VerticalCurvedList"/>
    <dgm:cxn modelId="{D4D7F07D-31CD-488B-8711-D863833C2441}" type="presParOf" srcId="{531D89E5-013D-4DB3-9E87-06B7391E7EEF}" destId="{D8F9FCDD-1D08-4E61-8E64-93C5C9EFFC76}" srcOrd="0" destOrd="0" presId="urn:microsoft.com/office/officeart/2008/layout/VerticalCurvedList"/>
    <dgm:cxn modelId="{277A9807-2A0D-4837-B5E7-7C4C201B5253}" type="presParOf" srcId="{F5CF15F4-8991-4A29-9E20-FA99EA1615AA}" destId="{14690191-FDE1-44E9-BD51-74FE2EB58052}" srcOrd="3" destOrd="0" presId="urn:microsoft.com/office/officeart/2008/layout/VerticalCurvedList"/>
    <dgm:cxn modelId="{11C0234A-08DF-48C6-BCC5-EF1F2C620BD2}" type="presParOf" srcId="{F5CF15F4-8991-4A29-9E20-FA99EA1615AA}" destId="{CD0A4A1D-03F8-4303-A124-BB9BFA649557}" srcOrd="4" destOrd="0" presId="urn:microsoft.com/office/officeart/2008/layout/VerticalCurvedList"/>
    <dgm:cxn modelId="{571D9C86-9650-408F-B468-0A5638772C0D}" type="presParOf" srcId="{CD0A4A1D-03F8-4303-A124-BB9BFA649557}" destId="{45922A86-85E5-484A-B2E1-30038404BB2E}" srcOrd="0" destOrd="0" presId="urn:microsoft.com/office/officeart/2008/layout/VerticalCurvedList"/>
    <dgm:cxn modelId="{FC342969-E5F8-4572-AECE-CD99ADDBD17D}" type="presParOf" srcId="{F5CF15F4-8991-4A29-9E20-FA99EA1615AA}" destId="{5842E642-ED01-44BC-83A0-D87B57AAB412}" srcOrd="5" destOrd="0" presId="urn:microsoft.com/office/officeart/2008/layout/VerticalCurvedList"/>
    <dgm:cxn modelId="{181EC462-F531-4B22-B1A6-0A1DA5951277}" type="presParOf" srcId="{F5CF15F4-8991-4A29-9E20-FA99EA1615AA}" destId="{FB8CEA3E-25FA-4221-997E-67E326207335}" srcOrd="6" destOrd="0" presId="urn:microsoft.com/office/officeart/2008/layout/VerticalCurvedList"/>
    <dgm:cxn modelId="{9E50AACE-4C63-4E02-AA75-18174B1F8364}" type="presParOf" srcId="{FB8CEA3E-25FA-4221-997E-67E326207335}" destId="{C5B41C9B-60D8-43E1-AA77-E5F8C4A03FDC}" srcOrd="0" destOrd="0" presId="urn:microsoft.com/office/officeart/2008/layout/VerticalCurvedList"/>
    <dgm:cxn modelId="{E336964A-C8D3-4485-8FB1-74EC799D0270}" type="presParOf" srcId="{F5CF15F4-8991-4A29-9E20-FA99EA1615AA}" destId="{69133990-4562-4539-9087-7D4F7F0CE36D}" srcOrd="7" destOrd="0" presId="urn:microsoft.com/office/officeart/2008/layout/VerticalCurvedList"/>
    <dgm:cxn modelId="{65A5EB10-536F-4919-8766-80B66DFF9FBA}" type="presParOf" srcId="{F5CF15F4-8991-4A29-9E20-FA99EA1615AA}" destId="{D7AD9B44-A916-4D46-A7DB-77DAE1BAD76B}" srcOrd="8" destOrd="0" presId="urn:microsoft.com/office/officeart/2008/layout/VerticalCurvedList"/>
    <dgm:cxn modelId="{1493E964-5B64-43D6-9C34-C752CB4011C2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家庭層面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/>
      <dgm:spPr/>
      <dgm:t>
        <a:bodyPr/>
        <a:lstStyle/>
        <a:p>
          <a:r>
            <a:rPr lang="zh-HK" altLang="zh-HK" dirty="0" smtClean="0"/>
            <a:t>學校層面</a:t>
          </a:r>
          <a:endParaRPr lang="en-US" altLang="zh-HK" dirty="0"/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4DA09C77-1A44-407C-9F0C-71B047506261}" type="presOf" srcId="{3C848DAF-AC05-41A4-9CB1-FA9038F965F1}" destId="{14690191-FDE1-44E9-BD51-74FE2EB58052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667607C5-BADC-4F3C-9F5E-E4518E5DE5DE}" type="presOf" srcId="{B3823CE1-3E47-4C68-B8A6-F6928181E639}" destId="{5842E642-ED01-44BC-83A0-D87B57AAB412}" srcOrd="0" destOrd="0" presId="urn:microsoft.com/office/officeart/2008/layout/VerticalCurvedList"/>
    <dgm:cxn modelId="{E0F3918D-E6E1-4B53-A4BB-C49296B6C9BA}" type="presOf" srcId="{BAE719C2-7F7F-41A2-B60B-7F94407DD3F3}" destId="{5CE3F60B-264D-4D37-9821-C1B91CBCFC82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2DBA82F7-B1ED-4D85-99DC-7E69419012CA}" type="presOf" srcId="{76210A88-A05E-445B-95E2-E59217A9EFDF}" destId="{69133990-4562-4539-9087-7D4F7F0CE36D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ABDB2DB5-4A55-492C-97C5-054E016672CD}" type="presOf" srcId="{8C63B917-1C67-4FDB-BB47-805AD84441FC}" destId="{7F0D9263-DDA2-48B8-A212-7115788C059A}" srcOrd="0" destOrd="0" presId="urn:microsoft.com/office/officeart/2008/layout/VerticalCurvedList"/>
    <dgm:cxn modelId="{C546EBAB-6E33-462B-9E91-6F2F88A678A2}" type="presOf" srcId="{AA711FA6-A9C6-45DD-A4A2-2B9557B777C3}" destId="{B46E9E30-692A-4A16-9770-9DC8C0A99F54}" srcOrd="0" destOrd="0" presId="urn:microsoft.com/office/officeart/2008/layout/VerticalCurvedList"/>
    <dgm:cxn modelId="{4741E847-2861-4B15-8434-2285922E1E64}" type="presParOf" srcId="{7F0D9263-DDA2-48B8-A212-7115788C059A}" destId="{F5CF15F4-8991-4A29-9E20-FA99EA1615AA}" srcOrd="0" destOrd="0" presId="urn:microsoft.com/office/officeart/2008/layout/VerticalCurvedList"/>
    <dgm:cxn modelId="{B09029F5-6451-44DE-9C6F-EEC5D101FE52}" type="presParOf" srcId="{F5CF15F4-8991-4A29-9E20-FA99EA1615AA}" destId="{722C2C0A-B91C-4A11-8A81-EB37D5D332D4}" srcOrd="0" destOrd="0" presId="urn:microsoft.com/office/officeart/2008/layout/VerticalCurvedList"/>
    <dgm:cxn modelId="{2B73B695-36F3-4F99-BE81-0E209EBDFB36}" type="presParOf" srcId="{722C2C0A-B91C-4A11-8A81-EB37D5D332D4}" destId="{2ABBC6C5-48FA-424C-AAEC-A5B84A477D10}" srcOrd="0" destOrd="0" presId="urn:microsoft.com/office/officeart/2008/layout/VerticalCurvedList"/>
    <dgm:cxn modelId="{CFB30A5D-F6A2-4344-A54B-E6541AFE6E62}" type="presParOf" srcId="{722C2C0A-B91C-4A11-8A81-EB37D5D332D4}" destId="{B46E9E30-692A-4A16-9770-9DC8C0A99F54}" srcOrd="1" destOrd="0" presId="urn:microsoft.com/office/officeart/2008/layout/VerticalCurvedList"/>
    <dgm:cxn modelId="{E6F50F9D-BF5B-4AF1-86D6-486E180A535C}" type="presParOf" srcId="{722C2C0A-B91C-4A11-8A81-EB37D5D332D4}" destId="{21D391B1-A308-450F-AFC0-A2711E3FC7BB}" srcOrd="2" destOrd="0" presId="urn:microsoft.com/office/officeart/2008/layout/VerticalCurvedList"/>
    <dgm:cxn modelId="{757B6C41-3A89-41D6-8B2E-25D6C3CA08D1}" type="presParOf" srcId="{722C2C0A-B91C-4A11-8A81-EB37D5D332D4}" destId="{F801A64F-9F2B-4486-8640-2703112DF184}" srcOrd="3" destOrd="0" presId="urn:microsoft.com/office/officeart/2008/layout/VerticalCurvedList"/>
    <dgm:cxn modelId="{A2ED0FFB-953C-4196-BE7E-3E355DEF50F9}" type="presParOf" srcId="{F5CF15F4-8991-4A29-9E20-FA99EA1615AA}" destId="{5CE3F60B-264D-4D37-9821-C1B91CBCFC82}" srcOrd="1" destOrd="0" presId="urn:microsoft.com/office/officeart/2008/layout/VerticalCurvedList"/>
    <dgm:cxn modelId="{1375B0EA-B13E-4024-881D-1EB9C71E759F}" type="presParOf" srcId="{F5CF15F4-8991-4A29-9E20-FA99EA1615AA}" destId="{531D89E5-013D-4DB3-9E87-06B7391E7EEF}" srcOrd="2" destOrd="0" presId="urn:microsoft.com/office/officeart/2008/layout/VerticalCurvedList"/>
    <dgm:cxn modelId="{A0C02618-F65E-41E6-9010-C4C13C33F069}" type="presParOf" srcId="{531D89E5-013D-4DB3-9E87-06B7391E7EEF}" destId="{D8F9FCDD-1D08-4E61-8E64-93C5C9EFFC76}" srcOrd="0" destOrd="0" presId="urn:microsoft.com/office/officeart/2008/layout/VerticalCurvedList"/>
    <dgm:cxn modelId="{A0C8732D-FDD5-417A-9678-84D172C2536C}" type="presParOf" srcId="{F5CF15F4-8991-4A29-9E20-FA99EA1615AA}" destId="{14690191-FDE1-44E9-BD51-74FE2EB58052}" srcOrd="3" destOrd="0" presId="urn:microsoft.com/office/officeart/2008/layout/VerticalCurvedList"/>
    <dgm:cxn modelId="{26AB0A4B-5EE9-4E86-95B2-B2CB0702EAAE}" type="presParOf" srcId="{F5CF15F4-8991-4A29-9E20-FA99EA1615AA}" destId="{CD0A4A1D-03F8-4303-A124-BB9BFA649557}" srcOrd="4" destOrd="0" presId="urn:microsoft.com/office/officeart/2008/layout/VerticalCurvedList"/>
    <dgm:cxn modelId="{917B7D65-BB3A-4B7C-92F2-C1F51C697B7A}" type="presParOf" srcId="{CD0A4A1D-03F8-4303-A124-BB9BFA649557}" destId="{45922A86-85E5-484A-B2E1-30038404BB2E}" srcOrd="0" destOrd="0" presId="urn:microsoft.com/office/officeart/2008/layout/VerticalCurvedList"/>
    <dgm:cxn modelId="{CEF7ED91-9CB2-473F-A68D-0EFAE6731B5E}" type="presParOf" srcId="{F5CF15F4-8991-4A29-9E20-FA99EA1615AA}" destId="{5842E642-ED01-44BC-83A0-D87B57AAB412}" srcOrd="5" destOrd="0" presId="urn:microsoft.com/office/officeart/2008/layout/VerticalCurvedList"/>
    <dgm:cxn modelId="{5EB36C44-F42D-474F-A6A7-8983692A3A7B}" type="presParOf" srcId="{F5CF15F4-8991-4A29-9E20-FA99EA1615AA}" destId="{FB8CEA3E-25FA-4221-997E-67E326207335}" srcOrd="6" destOrd="0" presId="urn:microsoft.com/office/officeart/2008/layout/VerticalCurvedList"/>
    <dgm:cxn modelId="{9D911C78-6FD8-4FAE-ABB0-BFD83BA0087D}" type="presParOf" srcId="{FB8CEA3E-25FA-4221-997E-67E326207335}" destId="{C5B41C9B-60D8-43E1-AA77-E5F8C4A03FDC}" srcOrd="0" destOrd="0" presId="urn:microsoft.com/office/officeart/2008/layout/VerticalCurvedList"/>
    <dgm:cxn modelId="{CFD019A1-526E-453B-811E-2BEAFB50B228}" type="presParOf" srcId="{F5CF15F4-8991-4A29-9E20-FA99EA1615AA}" destId="{69133990-4562-4539-9087-7D4F7F0CE36D}" srcOrd="7" destOrd="0" presId="urn:microsoft.com/office/officeart/2008/layout/VerticalCurvedList"/>
    <dgm:cxn modelId="{C41E1729-A7B1-49F6-B565-A1A42B14188A}" type="presParOf" srcId="{F5CF15F4-8991-4A29-9E20-FA99EA1615AA}" destId="{D7AD9B44-A916-4D46-A7DB-77DAE1BAD76B}" srcOrd="8" destOrd="0" presId="urn:microsoft.com/office/officeart/2008/layout/VerticalCurvedList"/>
    <dgm:cxn modelId="{2FDC23EF-C5AA-45F0-9A9F-505DD5DBE866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家庭層面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學校層面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/>
      <dgm:spPr/>
      <dgm:t>
        <a:bodyPr/>
        <a:lstStyle/>
        <a:p>
          <a:r>
            <a:rPr lang="zh-HK" altLang="zh-HK" dirty="0" smtClean="0"/>
            <a:t>社區層面</a:t>
          </a:r>
          <a:endParaRPr lang="en-US" altLang="zh-HK" dirty="0"/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718629ED-8201-4493-B98F-B2209904727B}" type="presOf" srcId="{AA711FA6-A9C6-45DD-A4A2-2B9557B777C3}" destId="{B46E9E30-692A-4A16-9770-9DC8C0A99F54}" srcOrd="0" destOrd="0" presId="urn:microsoft.com/office/officeart/2008/layout/VerticalCurvedList"/>
    <dgm:cxn modelId="{02BA5254-E107-4001-9F4A-2D4F09601A1F}" type="presOf" srcId="{76210A88-A05E-445B-95E2-E59217A9EFDF}" destId="{69133990-4562-4539-9087-7D4F7F0CE36D}" srcOrd="0" destOrd="0" presId="urn:microsoft.com/office/officeart/2008/layout/VerticalCurvedList"/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9BBA521B-48FD-4937-966B-507D5A524765}" type="presOf" srcId="{B3823CE1-3E47-4C68-B8A6-F6928181E639}" destId="{5842E642-ED01-44BC-83A0-D87B57AAB412}" srcOrd="0" destOrd="0" presId="urn:microsoft.com/office/officeart/2008/layout/VerticalCurvedList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8F6BD2B0-2D25-4327-A0F1-6839E26AF80D}" type="presOf" srcId="{BAE719C2-7F7F-41A2-B60B-7F94407DD3F3}" destId="{5CE3F60B-264D-4D37-9821-C1B91CBCFC82}" srcOrd="0" destOrd="0" presId="urn:microsoft.com/office/officeart/2008/layout/VerticalCurvedList"/>
    <dgm:cxn modelId="{0D07C1C2-1E16-4DD6-A468-B681764DECC3}" type="presOf" srcId="{3C848DAF-AC05-41A4-9CB1-FA9038F965F1}" destId="{14690191-FDE1-44E9-BD51-74FE2EB58052}" srcOrd="0" destOrd="0" presId="urn:microsoft.com/office/officeart/2008/layout/VerticalCurvedList"/>
    <dgm:cxn modelId="{1598941A-83A8-4CA3-BD7E-68A3702A7E27}" type="presOf" srcId="{8C63B917-1C67-4FDB-BB47-805AD84441FC}" destId="{7F0D9263-DDA2-48B8-A212-7115788C059A}" srcOrd="0" destOrd="0" presId="urn:microsoft.com/office/officeart/2008/layout/VerticalCurvedList"/>
    <dgm:cxn modelId="{216FE226-1D4F-49E2-BC3C-3BB19B222FB7}" type="presParOf" srcId="{7F0D9263-DDA2-48B8-A212-7115788C059A}" destId="{F5CF15F4-8991-4A29-9E20-FA99EA1615AA}" srcOrd="0" destOrd="0" presId="urn:microsoft.com/office/officeart/2008/layout/VerticalCurvedList"/>
    <dgm:cxn modelId="{C63DF088-1910-4DF7-B298-F7850A5F6BEF}" type="presParOf" srcId="{F5CF15F4-8991-4A29-9E20-FA99EA1615AA}" destId="{722C2C0A-B91C-4A11-8A81-EB37D5D332D4}" srcOrd="0" destOrd="0" presId="urn:microsoft.com/office/officeart/2008/layout/VerticalCurvedList"/>
    <dgm:cxn modelId="{C6003A0B-683F-458D-A7F5-8CA124DA80FC}" type="presParOf" srcId="{722C2C0A-B91C-4A11-8A81-EB37D5D332D4}" destId="{2ABBC6C5-48FA-424C-AAEC-A5B84A477D10}" srcOrd="0" destOrd="0" presId="urn:microsoft.com/office/officeart/2008/layout/VerticalCurvedList"/>
    <dgm:cxn modelId="{C3723CA6-F689-4059-9CA7-B0A0830040EC}" type="presParOf" srcId="{722C2C0A-B91C-4A11-8A81-EB37D5D332D4}" destId="{B46E9E30-692A-4A16-9770-9DC8C0A99F54}" srcOrd="1" destOrd="0" presId="urn:microsoft.com/office/officeart/2008/layout/VerticalCurvedList"/>
    <dgm:cxn modelId="{0D752597-4A1F-4943-ABF0-38257F404D8D}" type="presParOf" srcId="{722C2C0A-B91C-4A11-8A81-EB37D5D332D4}" destId="{21D391B1-A308-450F-AFC0-A2711E3FC7BB}" srcOrd="2" destOrd="0" presId="urn:microsoft.com/office/officeart/2008/layout/VerticalCurvedList"/>
    <dgm:cxn modelId="{19005553-DDC7-45DD-94F0-1E4A3A20D507}" type="presParOf" srcId="{722C2C0A-B91C-4A11-8A81-EB37D5D332D4}" destId="{F801A64F-9F2B-4486-8640-2703112DF184}" srcOrd="3" destOrd="0" presId="urn:microsoft.com/office/officeart/2008/layout/VerticalCurvedList"/>
    <dgm:cxn modelId="{F8400409-CF7C-4D6B-B2AA-E30B99CE7345}" type="presParOf" srcId="{F5CF15F4-8991-4A29-9E20-FA99EA1615AA}" destId="{5CE3F60B-264D-4D37-9821-C1B91CBCFC82}" srcOrd="1" destOrd="0" presId="urn:microsoft.com/office/officeart/2008/layout/VerticalCurvedList"/>
    <dgm:cxn modelId="{C4FC5F49-584F-432F-ABE2-7EFF2FC553EF}" type="presParOf" srcId="{F5CF15F4-8991-4A29-9E20-FA99EA1615AA}" destId="{531D89E5-013D-4DB3-9E87-06B7391E7EEF}" srcOrd="2" destOrd="0" presId="urn:microsoft.com/office/officeart/2008/layout/VerticalCurvedList"/>
    <dgm:cxn modelId="{395DCA47-1509-4EDE-9C54-D1DCF0D0FFA4}" type="presParOf" srcId="{531D89E5-013D-4DB3-9E87-06B7391E7EEF}" destId="{D8F9FCDD-1D08-4E61-8E64-93C5C9EFFC76}" srcOrd="0" destOrd="0" presId="urn:microsoft.com/office/officeart/2008/layout/VerticalCurvedList"/>
    <dgm:cxn modelId="{1F5BE5C3-639F-4B94-AE45-43B8A3B62190}" type="presParOf" srcId="{F5CF15F4-8991-4A29-9E20-FA99EA1615AA}" destId="{14690191-FDE1-44E9-BD51-74FE2EB58052}" srcOrd="3" destOrd="0" presId="urn:microsoft.com/office/officeart/2008/layout/VerticalCurvedList"/>
    <dgm:cxn modelId="{9E23FEB0-502F-43E0-9D18-126733860248}" type="presParOf" srcId="{F5CF15F4-8991-4A29-9E20-FA99EA1615AA}" destId="{CD0A4A1D-03F8-4303-A124-BB9BFA649557}" srcOrd="4" destOrd="0" presId="urn:microsoft.com/office/officeart/2008/layout/VerticalCurvedList"/>
    <dgm:cxn modelId="{53BAE266-220E-4EBE-A91B-C22922D669A6}" type="presParOf" srcId="{CD0A4A1D-03F8-4303-A124-BB9BFA649557}" destId="{45922A86-85E5-484A-B2E1-30038404BB2E}" srcOrd="0" destOrd="0" presId="urn:microsoft.com/office/officeart/2008/layout/VerticalCurvedList"/>
    <dgm:cxn modelId="{5A6B36E8-AD2B-48C0-AC27-73CE276088BF}" type="presParOf" srcId="{F5CF15F4-8991-4A29-9E20-FA99EA1615AA}" destId="{5842E642-ED01-44BC-83A0-D87B57AAB412}" srcOrd="5" destOrd="0" presId="urn:microsoft.com/office/officeart/2008/layout/VerticalCurvedList"/>
    <dgm:cxn modelId="{CCB9019B-39DE-40D0-8B6F-9E1A2D39F2B5}" type="presParOf" srcId="{F5CF15F4-8991-4A29-9E20-FA99EA1615AA}" destId="{FB8CEA3E-25FA-4221-997E-67E326207335}" srcOrd="6" destOrd="0" presId="urn:microsoft.com/office/officeart/2008/layout/VerticalCurvedList"/>
    <dgm:cxn modelId="{3DCCC031-2E4A-4C0E-B008-FF9274808C53}" type="presParOf" srcId="{FB8CEA3E-25FA-4221-997E-67E326207335}" destId="{C5B41C9B-60D8-43E1-AA77-E5F8C4A03FDC}" srcOrd="0" destOrd="0" presId="urn:microsoft.com/office/officeart/2008/layout/VerticalCurvedList"/>
    <dgm:cxn modelId="{1505D322-E835-4023-A7B4-E54E19E659FE}" type="presParOf" srcId="{F5CF15F4-8991-4A29-9E20-FA99EA1615AA}" destId="{69133990-4562-4539-9087-7D4F7F0CE36D}" srcOrd="7" destOrd="0" presId="urn:microsoft.com/office/officeart/2008/layout/VerticalCurvedList"/>
    <dgm:cxn modelId="{666A67B7-1D20-494D-9AE6-EFEBFBA2CB5E}" type="presParOf" srcId="{F5CF15F4-8991-4A29-9E20-FA99EA1615AA}" destId="{D7AD9B44-A916-4D46-A7DB-77DAE1BAD76B}" srcOrd="8" destOrd="0" presId="urn:microsoft.com/office/officeart/2008/layout/VerticalCurvedList"/>
    <dgm:cxn modelId="{E22FE51B-0C69-4C30-B807-97AEC4471655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C63B917-1C67-4FDB-BB47-805AD84441FC}" type="doc">
      <dgm:prSet loTypeId="urn:microsoft.com/office/officeart/2008/layout/VerticalCurvedLis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 altLang="zh-HK"/>
        </a:p>
      </dgm:t>
    </dgm:pt>
    <dgm:pt modelId="{BAE719C2-7F7F-41A2-B60B-7F94407DD3F3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個人層面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FD489633-8A3A-42BD-99E1-890913C30D08}" type="par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AA711FA6-A9C6-45DD-A4A2-2B9557B777C3}" type="sibTrans" cxnId="{813C3EBD-B1EF-40A3-A6DE-01DD5960370B}">
      <dgm:prSet/>
      <dgm:spPr/>
      <dgm:t>
        <a:bodyPr/>
        <a:lstStyle/>
        <a:p>
          <a:endParaRPr lang="en-US" altLang="zh-HK"/>
        </a:p>
      </dgm:t>
    </dgm:pt>
    <dgm:pt modelId="{3C848DAF-AC05-41A4-9CB1-FA9038F965F1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家庭層面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A28857A9-4502-432F-AD85-301846127330}" type="par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A8FCD831-1F9B-40C8-AD67-DB9B4DF1CC35}" type="sibTrans" cxnId="{41454DA1-6405-40C7-BAA6-7FFE160D0367}">
      <dgm:prSet/>
      <dgm:spPr/>
      <dgm:t>
        <a:bodyPr/>
        <a:lstStyle/>
        <a:p>
          <a:endParaRPr lang="en-US" altLang="zh-HK"/>
        </a:p>
      </dgm:t>
    </dgm:pt>
    <dgm:pt modelId="{B3823CE1-3E47-4C68-B8A6-F6928181E639}">
      <dgm:prSet phldrT="[Text]" custT="1"/>
      <dgm:spPr/>
      <dgm:t>
        <a:bodyPr/>
        <a:lstStyle/>
        <a:p>
          <a:r>
            <a:rPr lang="zh-HK" altLang="zh-HK" sz="2400" b="0" dirty="0" smtClean="0">
              <a:solidFill>
                <a:schemeClr val="bg1"/>
              </a:solidFill>
            </a:rPr>
            <a:t>學校層面</a:t>
          </a:r>
          <a:endParaRPr lang="en-US" altLang="zh-HK" sz="2400" b="0" dirty="0">
            <a:solidFill>
              <a:schemeClr val="bg1"/>
            </a:solidFill>
          </a:endParaRPr>
        </a:p>
      </dgm:t>
    </dgm:pt>
    <dgm:pt modelId="{BFDC46E2-0F46-437B-A0E3-69863E671A26}" type="par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448BEA0-237B-4870-ACAB-B7A7E3D405AD}" type="sibTrans" cxnId="{4E2D2F5C-10CB-4CF8-AD20-33972E8247AE}">
      <dgm:prSet/>
      <dgm:spPr/>
      <dgm:t>
        <a:bodyPr/>
        <a:lstStyle/>
        <a:p>
          <a:endParaRPr lang="en-US" altLang="zh-HK"/>
        </a:p>
      </dgm:t>
    </dgm:pt>
    <dgm:pt modelId="{76210A88-A05E-445B-95E2-E59217A9EFDF}">
      <dgm:prSet phldrT="[Text]" custT="1"/>
      <dgm:spPr/>
      <dgm:t>
        <a:bodyPr/>
        <a:lstStyle/>
        <a:p>
          <a:r>
            <a:rPr lang="zh-HK" altLang="zh-HK" sz="4000" b="1" dirty="0" smtClean="0">
              <a:solidFill>
                <a:srgbClr val="FFFF00"/>
              </a:solidFill>
            </a:rPr>
            <a:t>社區層面</a:t>
          </a:r>
          <a:endParaRPr lang="en-US" altLang="zh-HK" sz="4000" b="1" dirty="0">
            <a:solidFill>
              <a:srgbClr val="FFFF00"/>
            </a:solidFill>
          </a:endParaRPr>
        </a:p>
      </dgm:t>
    </dgm:pt>
    <dgm:pt modelId="{326E94E4-14E0-416D-AA68-B6914DAD3412}" type="par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FBB7A7AC-7910-4933-AEB0-5719DC6A683D}" type="sibTrans" cxnId="{894232D1-4544-40DD-8BD4-E6E79D076EB8}">
      <dgm:prSet/>
      <dgm:spPr/>
      <dgm:t>
        <a:bodyPr/>
        <a:lstStyle/>
        <a:p>
          <a:endParaRPr lang="en-US" altLang="zh-HK"/>
        </a:p>
      </dgm:t>
    </dgm:pt>
    <dgm:pt modelId="{7F0D9263-DDA2-48B8-A212-7115788C059A}" type="pres">
      <dgm:prSet presAssocID="{8C63B917-1C67-4FDB-BB47-805AD84441F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HK" altLang="en-US"/>
        </a:p>
      </dgm:t>
    </dgm:pt>
    <dgm:pt modelId="{F5CF15F4-8991-4A29-9E20-FA99EA1615AA}" type="pres">
      <dgm:prSet presAssocID="{8C63B917-1C67-4FDB-BB47-805AD84441FC}" presName="Name1" presStyleCnt="0"/>
      <dgm:spPr/>
    </dgm:pt>
    <dgm:pt modelId="{722C2C0A-B91C-4A11-8A81-EB37D5D332D4}" type="pres">
      <dgm:prSet presAssocID="{8C63B917-1C67-4FDB-BB47-805AD84441FC}" presName="cycle" presStyleCnt="0"/>
      <dgm:spPr/>
    </dgm:pt>
    <dgm:pt modelId="{2ABBC6C5-48FA-424C-AAEC-A5B84A477D10}" type="pres">
      <dgm:prSet presAssocID="{8C63B917-1C67-4FDB-BB47-805AD84441FC}" presName="srcNode" presStyleLbl="node1" presStyleIdx="0" presStyleCnt="4"/>
      <dgm:spPr/>
    </dgm:pt>
    <dgm:pt modelId="{B46E9E30-692A-4A16-9770-9DC8C0A99F54}" type="pres">
      <dgm:prSet presAssocID="{8C63B917-1C67-4FDB-BB47-805AD84441FC}" presName="conn" presStyleLbl="parChTrans1D2" presStyleIdx="0" presStyleCnt="1"/>
      <dgm:spPr/>
      <dgm:t>
        <a:bodyPr/>
        <a:lstStyle/>
        <a:p>
          <a:endParaRPr lang="zh-HK" altLang="en-US"/>
        </a:p>
      </dgm:t>
    </dgm:pt>
    <dgm:pt modelId="{21D391B1-A308-450F-AFC0-A2711E3FC7BB}" type="pres">
      <dgm:prSet presAssocID="{8C63B917-1C67-4FDB-BB47-805AD84441FC}" presName="extraNode" presStyleLbl="node1" presStyleIdx="0" presStyleCnt="4"/>
      <dgm:spPr/>
    </dgm:pt>
    <dgm:pt modelId="{F801A64F-9F2B-4486-8640-2703112DF184}" type="pres">
      <dgm:prSet presAssocID="{8C63B917-1C67-4FDB-BB47-805AD84441FC}" presName="dstNode" presStyleLbl="node1" presStyleIdx="0" presStyleCnt="4"/>
      <dgm:spPr/>
    </dgm:pt>
    <dgm:pt modelId="{5CE3F60B-264D-4D37-9821-C1B91CBCFC82}" type="pres">
      <dgm:prSet presAssocID="{BAE719C2-7F7F-41A2-B60B-7F94407DD3F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531D89E5-013D-4DB3-9E87-06B7391E7EEF}" type="pres">
      <dgm:prSet presAssocID="{BAE719C2-7F7F-41A2-B60B-7F94407DD3F3}" presName="accent_1" presStyleCnt="0"/>
      <dgm:spPr/>
    </dgm:pt>
    <dgm:pt modelId="{D8F9FCDD-1D08-4E61-8E64-93C5C9EFFC76}" type="pres">
      <dgm:prSet presAssocID="{BAE719C2-7F7F-41A2-B60B-7F94407DD3F3}" presName="accentRepeatNode" presStyleLbl="solidFgAcc1" presStyleIdx="0" presStyleCnt="4"/>
      <dgm:spPr/>
    </dgm:pt>
    <dgm:pt modelId="{14690191-FDE1-44E9-BD51-74FE2EB58052}" type="pres">
      <dgm:prSet presAssocID="{3C848DAF-AC05-41A4-9CB1-FA9038F965F1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CD0A4A1D-03F8-4303-A124-BB9BFA649557}" type="pres">
      <dgm:prSet presAssocID="{3C848DAF-AC05-41A4-9CB1-FA9038F965F1}" presName="accent_2" presStyleCnt="0"/>
      <dgm:spPr/>
    </dgm:pt>
    <dgm:pt modelId="{45922A86-85E5-484A-B2E1-30038404BB2E}" type="pres">
      <dgm:prSet presAssocID="{3C848DAF-AC05-41A4-9CB1-FA9038F965F1}" presName="accentRepeatNode" presStyleLbl="solidFgAcc1" presStyleIdx="1" presStyleCnt="4"/>
      <dgm:spPr/>
    </dgm:pt>
    <dgm:pt modelId="{5842E642-ED01-44BC-83A0-D87B57AAB412}" type="pres">
      <dgm:prSet presAssocID="{B3823CE1-3E47-4C68-B8A6-F6928181E639}" presName="text_3" presStyleLbl="node1" presStyleIdx="2" presStyleCnt="4" custLinFactNeighborX="884" custLinFactNeighborY="-2955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FB8CEA3E-25FA-4221-997E-67E326207335}" type="pres">
      <dgm:prSet presAssocID="{B3823CE1-3E47-4C68-B8A6-F6928181E639}" presName="accent_3" presStyleCnt="0"/>
      <dgm:spPr/>
    </dgm:pt>
    <dgm:pt modelId="{C5B41C9B-60D8-43E1-AA77-E5F8C4A03FDC}" type="pres">
      <dgm:prSet presAssocID="{B3823CE1-3E47-4C68-B8A6-F6928181E639}" presName="accentRepeatNode" presStyleLbl="solidFgAcc1" presStyleIdx="2" presStyleCnt="4"/>
      <dgm:spPr/>
    </dgm:pt>
    <dgm:pt modelId="{69133990-4562-4539-9087-7D4F7F0CE36D}" type="pres">
      <dgm:prSet presAssocID="{76210A88-A05E-445B-95E2-E59217A9EFDF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 altLang="zh-HK"/>
        </a:p>
      </dgm:t>
    </dgm:pt>
    <dgm:pt modelId="{D7AD9B44-A916-4D46-A7DB-77DAE1BAD76B}" type="pres">
      <dgm:prSet presAssocID="{76210A88-A05E-445B-95E2-E59217A9EFDF}" presName="accent_4" presStyleCnt="0"/>
      <dgm:spPr/>
    </dgm:pt>
    <dgm:pt modelId="{7E7B8122-C5B2-4A68-97D9-9938DDD4C45C}" type="pres">
      <dgm:prSet presAssocID="{76210A88-A05E-445B-95E2-E59217A9EFDF}" presName="accentRepeatNode" presStyleLbl="solidFgAcc1" presStyleIdx="3" presStyleCnt="4"/>
      <dgm:spPr/>
    </dgm:pt>
  </dgm:ptLst>
  <dgm:cxnLst>
    <dgm:cxn modelId="{813C3EBD-B1EF-40A3-A6DE-01DD5960370B}" srcId="{8C63B917-1C67-4FDB-BB47-805AD84441FC}" destId="{BAE719C2-7F7F-41A2-B60B-7F94407DD3F3}" srcOrd="0" destOrd="0" parTransId="{FD489633-8A3A-42BD-99E1-890913C30D08}" sibTransId="{AA711FA6-A9C6-45DD-A4A2-2B9557B777C3}"/>
    <dgm:cxn modelId="{894232D1-4544-40DD-8BD4-E6E79D076EB8}" srcId="{8C63B917-1C67-4FDB-BB47-805AD84441FC}" destId="{76210A88-A05E-445B-95E2-E59217A9EFDF}" srcOrd="3" destOrd="0" parTransId="{326E94E4-14E0-416D-AA68-B6914DAD3412}" sibTransId="{FBB7A7AC-7910-4933-AEB0-5719DC6A683D}"/>
    <dgm:cxn modelId="{41454DA1-6405-40C7-BAA6-7FFE160D0367}" srcId="{8C63B917-1C67-4FDB-BB47-805AD84441FC}" destId="{3C848DAF-AC05-41A4-9CB1-FA9038F965F1}" srcOrd="1" destOrd="0" parTransId="{A28857A9-4502-432F-AD85-301846127330}" sibTransId="{A8FCD831-1F9B-40C8-AD67-DB9B4DF1CC35}"/>
    <dgm:cxn modelId="{708DC139-E36F-431F-9E75-628A12668EAC}" type="presOf" srcId="{B3823CE1-3E47-4C68-B8A6-F6928181E639}" destId="{5842E642-ED01-44BC-83A0-D87B57AAB412}" srcOrd="0" destOrd="0" presId="urn:microsoft.com/office/officeart/2008/layout/VerticalCurvedList"/>
    <dgm:cxn modelId="{48EB4BF3-48F2-4323-98FC-A5B28B413E3E}" type="presOf" srcId="{8C63B917-1C67-4FDB-BB47-805AD84441FC}" destId="{7F0D9263-DDA2-48B8-A212-7115788C059A}" srcOrd="0" destOrd="0" presId="urn:microsoft.com/office/officeart/2008/layout/VerticalCurvedList"/>
    <dgm:cxn modelId="{4E2D2F5C-10CB-4CF8-AD20-33972E8247AE}" srcId="{8C63B917-1C67-4FDB-BB47-805AD84441FC}" destId="{B3823CE1-3E47-4C68-B8A6-F6928181E639}" srcOrd="2" destOrd="0" parTransId="{BFDC46E2-0F46-437B-A0E3-69863E671A26}" sibTransId="{7448BEA0-237B-4870-ACAB-B7A7E3D405AD}"/>
    <dgm:cxn modelId="{7CC94E4C-9F4A-486C-B978-1E64CC92E073}" type="presOf" srcId="{BAE719C2-7F7F-41A2-B60B-7F94407DD3F3}" destId="{5CE3F60B-264D-4D37-9821-C1B91CBCFC82}" srcOrd="0" destOrd="0" presId="urn:microsoft.com/office/officeart/2008/layout/VerticalCurvedList"/>
    <dgm:cxn modelId="{B02BCF5E-4955-43DA-9FAF-9391C361AE52}" type="presOf" srcId="{3C848DAF-AC05-41A4-9CB1-FA9038F965F1}" destId="{14690191-FDE1-44E9-BD51-74FE2EB58052}" srcOrd="0" destOrd="0" presId="urn:microsoft.com/office/officeart/2008/layout/VerticalCurvedList"/>
    <dgm:cxn modelId="{19BF5CAD-032A-41F4-BBA4-4AF920F5353B}" type="presOf" srcId="{AA711FA6-A9C6-45DD-A4A2-2B9557B777C3}" destId="{B46E9E30-692A-4A16-9770-9DC8C0A99F54}" srcOrd="0" destOrd="0" presId="urn:microsoft.com/office/officeart/2008/layout/VerticalCurvedList"/>
    <dgm:cxn modelId="{9E8604AE-2B2B-48B5-BEBF-3252CA6AE095}" type="presOf" srcId="{76210A88-A05E-445B-95E2-E59217A9EFDF}" destId="{69133990-4562-4539-9087-7D4F7F0CE36D}" srcOrd="0" destOrd="0" presId="urn:microsoft.com/office/officeart/2008/layout/VerticalCurvedList"/>
    <dgm:cxn modelId="{F8BB054A-8CC7-45F4-A589-8B496F683E87}" type="presParOf" srcId="{7F0D9263-DDA2-48B8-A212-7115788C059A}" destId="{F5CF15F4-8991-4A29-9E20-FA99EA1615AA}" srcOrd="0" destOrd="0" presId="urn:microsoft.com/office/officeart/2008/layout/VerticalCurvedList"/>
    <dgm:cxn modelId="{70BAEFFF-2698-47D8-8B5F-8E3D07C83D7D}" type="presParOf" srcId="{F5CF15F4-8991-4A29-9E20-FA99EA1615AA}" destId="{722C2C0A-B91C-4A11-8A81-EB37D5D332D4}" srcOrd="0" destOrd="0" presId="urn:microsoft.com/office/officeart/2008/layout/VerticalCurvedList"/>
    <dgm:cxn modelId="{9D5849D1-98AB-45A8-A38B-583B8190C853}" type="presParOf" srcId="{722C2C0A-B91C-4A11-8A81-EB37D5D332D4}" destId="{2ABBC6C5-48FA-424C-AAEC-A5B84A477D10}" srcOrd="0" destOrd="0" presId="urn:microsoft.com/office/officeart/2008/layout/VerticalCurvedList"/>
    <dgm:cxn modelId="{90ED1F98-DC83-4C2F-9008-FCB5C5042C1B}" type="presParOf" srcId="{722C2C0A-B91C-4A11-8A81-EB37D5D332D4}" destId="{B46E9E30-692A-4A16-9770-9DC8C0A99F54}" srcOrd="1" destOrd="0" presId="urn:microsoft.com/office/officeart/2008/layout/VerticalCurvedList"/>
    <dgm:cxn modelId="{5CE5E61D-3431-4904-93B0-F63AF2EBC993}" type="presParOf" srcId="{722C2C0A-B91C-4A11-8A81-EB37D5D332D4}" destId="{21D391B1-A308-450F-AFC0-A2711E3FC7BB}" srcOrd="2" destOrd="0" presId="urn:microsoft.com/office/officeart/2008/layout/VerticalCurvedList"/>
    <dgm:cxn modelId="{6B1A1634-9ADD-4EB0-A70E-E0E66F4BFAA5}" type="presParOf" srcId="{722C2C0A-B91C-4A11-8A81-EB37D5D332D4}" destId="{F801A64F-9F2B-4486-8640-2703112DF184}" srcOrd="3" destOrd="0" presId="urn:microsoft.com/office/officeart/2008/layout/VerticalCurvedList"/>
    <dgm:cxn modelId="{AD086121-05A2-4730-88C1-C31E6C9EE35E}" type="presParOf" srcId="{F5CF15F4-8991-4A29-9E20-FA99EA1615AA}" destId="{5CE3F60B-264D-4D37-9821-C1B91CBCFC82}" srcOrd="1" destOrd="0" presId="urn:microsoft.com/office/officeart/2008/layout/VerticalCurvedList"/>
    <dgm:cxn modelId="{B6140619-DCE3-4780-816C-53B3477256DA}" type="presParOf" srcId="{F5CF15F4-8991-4A29-9E20-FA99EA1615AA}" destId="{531D89E5-013D-4DB3-9E87-06B7391E7EEF}" srcOrd="2" destOrd="0" presId="urn:microsoft.com/office/officeart/2008/layout/VerticalCurvedList"/>
    <dgm:cxn modelId="{97750281-CAA6-4C75-A035-9282636F5B28}" type="presParOf" srcId="{531D89E5-013D-4DB3-9E87-06B7391E7EEF}" destId="{D8F9FCDD-1D08-4E61-8E64-93C5C9EFFC76}" srcOrd="0" destOrd="0" presId="urn:microsoft.com/office/officeart/2008/layout/VerticalCurvedList"/>
    <dgm:cxn modelId="{40060C1B-C1F3-422F-A967-294AAF9CB483}" type="presParOf" srcId="{F5CF15F4-8991-4A29-9E20-FA99EA1615AA}" destId="{14690191-FDE1-44E9-BD51-74FE2EB58052}" srcOrd="3" destOrd="0" presId="urn:microsoft.com/office/officeart/2008/layout/VerticalCurvedList"/>
    <dgm:cxn modelId="{658D206B-D276-4891-A641-5DAEFFB38027}" type="presParOf" srcId="{F5CF15F4-8991-4A29-9E20-FA99EA1615AA}" destId="{CD0A4A1D-03F8-4303-A124-BB9BFA649557}" srcOrd="4" destOrd="0" presId="urn:microsoft.com/office/officeart/2008/layout/VerticalCurvedList"/>
    <dgm:cxn modelId="{2C7A1A47-C704-4F0A-A5DC-4278C95C7947}" type="presParOf" srcId="{CD0A4A1D-03F8-4303-A124-BB9BFA649557}" destId="{45922A86-85E5-484A-B2E1-30038404BB2E}" srcOrd="0" destOrd="0" presId="urn:microsoft.com/office/officeart/2008/layout/VerticalCurvedList"/>
    <dgm:cxn modelId="{127B814D-229F-426F-8832-B2DC7CC3484B}" type="presParOf" srcId="{F5CF15F4-8991-4A29-9E20-FA99EA1615AA}" destId="{5842E642-ED01-44BC-83A0-D87B57AAB412}" srcOrd="5" destOrd="0" presId="urn:microsoft.com/office/officeart/2008/layout/VerticalCurvedList"/>
    <dgm:cxn modelId="{71218B27-B1BA-4CFF-96B0-8D06D406A1B2}" type="presParOf" srcId="{F5CF15F4-8991-4A29-9E20-FA99EA1615AA}" destId="{FB8CEA3E-25FA-4221-997E-67E326207335}" srcOrd="6" destOrd="0" presId="urn:microsoft.com/office/officeart/2008/layout/VerticalCurvedList"/>
    <dgm:cxn modelId="{9D8C3A68-973E-4001-A52B-41CD4232AF94}" type="presParOf" srcId="{FB8CEA3E-25FA-4221-997E-67E326207335}" destId="{C5B41C9B-60D8-43E1-AA77-E5F8C4A03FDC}" srcOrd="0" destOrd="0" presId="urn:microsoft.com/office/officeart/2008/layout/VerticalCurvedList"/>
    <dgm:cxn modelId="{F0B2FEC4-D6E9-4F6C-AA23-8492C20CEF0C}" type="presParOf" srcId="{F5CF15F4-8991-4A29-9E20-FA99EA1615AA}" destId="{69133990-4562-4539-9087-7D4F7F0CE36D}" srcOrd="7" destOrd="0" presId="urn:microsoft.com/office/officeart/2008/layout/VerticalCurvedList"/>
    <dgm:cxn modelId="{41A4615F-1340-4693-BF97-54CFE780EA16}" type="presParOf" srcId="{F5CF15F4-8991-4A29-9E20-FA99EA1615AA}" destId="{D7AD9B44-A916-4D46-A7DB-77DAE1BAD76B}" srcOrd="8" destOrd="0" presId="urn:microsoft.com/office/officeart/2008/layout/VerticalCurvedList"/>
    <dgm:cxn modelId="{5B621B06-AE1E-4876-A471-E49454CE0641}" type="presParOf" srcId="{D7AD9B44-A916-4D46-A7DB-77DAE1BAD76B}" destId="{7E7B8122-C5B2-4A68-97D9-9938DDD4C4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C971A3-BA97-460B-9C4A-00A2FFFFA51F}">
      <dsp:nvSpPr>
        <dsp:cNvPr id="0" name=""/>
        <dsp:cNvSpPr/>
      </dsp:nvSpPr>
      <dsp:spPr>
        <a:xfrm>
          <a:off x="-5152379" y="-789245"/>
          <a:ext cx="6135731" cy="6135731"/>
        </a:xfrm>
        <a:prstGeom prst="blockArc">
          <a:avLst>
            <a:gd name="adj1" fmla="val 18900000"/>
            <a:gd name="adj2" fmla="val 2700000"/>
            <a:gd name="adj3" fmla="val 352"/>
          </a:avLst>
        </a:prstGeom>
        <a:noFill/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BC9A2-977E-495B-9EEF-A13E6E16F12F}">
      <dsp:nvSpPr>
        <dsp:cNvPr id="0" name=""/>
        <dsp:cNvSpPr/>
      </dsp:nvSpPr>
      <dsp:spPr>
        <a:xfrm>
          <a:off x="514881" y="350360"/>
          <a:ext cx="7200965" cy="701085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48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常消毒以殺掉病原體 </a:t>
          </a:r>
          <a:endParaRPr lang="en-US" sz="2300" b="1" kern="1200" dirty="0"/>
        </a:p>
      </dsp:txBody>
      <dsp:txXfrm>
        <a:off x="514881" y="350360"/>
        <a:ext cx="7200965" cy="701085"/>
      </dsp:txXfrm>
    </dsp:sp>
    <dsp:sp modelId="{3197BB03-F6FE-413F-AEFD-446018BEC726}">
      <dsp:nvSpPr>
        <dsp:cNvPr id="0" name=""/>
        <dsp:cNvSpPr/>
      </dsp:nvSpPr>
      <dsp:spPr>
        <a:xfrm>
          <a:off x="76702" y="262724"/>
          <a:ext cx="876357" cy="876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DFFCA6-32CD-4AA3-97D2-CC4709B3741A}">
      <dsp:nvSpPr>
        <dsp:cNvPr id="0" name=""/>
        <dsp:cNvSpPr/>
      </dsp:nvSpPr>
      <dsp:spPr>
        <a:xfrm>
          <a:off x="916830" y="1402171"/>
          <a:ext cx="6799017" cy="7010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48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及早察覺、隔離及治療患者</a:t>
          </a:r>
          <a:endParaRPr lang="en-US" sz="2300" b="1" kern="1200" dirty="0"/>
        </a:p>
      </dsp:txBody>
      <dsp:txXfrm>
        <a:off x="916830" y="1402171"/>
        <a:ext cx="6799017" cy="701085"/>
      </dsp:txXfrm>
    </dsp:sp>
    <dsp:sp modelId="{8C3A43D5-F3A2-4E29-A38E-F0F54A1C6832}">
      <dsp:nvSpPr>
        <dsp:cNvPr id="0" name=""/>
        <dsp:cNvSpPr/>
      </dsp:nvSpPr>
      <dsp:spPr>
        <a:xfrm>
          <a:off x="478651" y="1314536"/>
          <a:ext cx="876357" cy="876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8D79520-AF2B-4CE3-B5C1-20369574A51B}">
      <dsp:nvSpPr>
        <dsp:cNvPr id="0" name=""/>
        <dsp:cNvSpPr/>
      </dsp:nvSpPr>
      <dsp:spPr>
        <a:xfrm>
          <a:off x="916830" y="2453983"/>
          <a:ext cx="6799017" cy="7010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48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保持良好個人、環境及食物衞生</a:t>
          </a:r>
          <a:endParaRPr lang="en-US" sz="2300" b="1" kern="1200" dirty="0"/>
        </a:p>
      </dsp:txBody>
      <dsp:txXfrm>
        <a:off x="916830" y="2453983"/>
        <a:ext cx="6799017" cy="701085"/>
      </dsp:txXfrm>
    </dsp:sp>
    <dsp:sp modelId="{5B9159D9-0D4B-40D1-9B26-43689FE64FD2}">
      <dsp:nvSpPr>
        <dsp:cNvPr id="0" name=""/>
        <dsp:cNvSpPr/>
      </dsp:nvSpPr>
      <dsp:spPr>
        <a:xfrm>
          <a:off x="478651" y="2366347"/>
          <a:ext cx="876357" cy="876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5BB61D7-2963-4E9D-8793-EE294AFEA05D}">
      <dsp:nvSpPr>
        <dsp:cNvPr id="0" name=""/>
        <dsp:cNvSpPr/>
      </dsp:nvSpPr>
      <dsp:spPr>
        <a:xfrm>
          <a:off x="514881" y="3505794"/>
          <a:ext cx="7200965" cy="701085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648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b="1" kern="1200" dirty="0" smtClean="0"/>
            <a:t>透過接種疫苗和健康的生活模式以增強</a:t>
          </a:r>
          <a:r>
            <a:rPr lang="zh-TW" altLang="en-US" sz="2300" b="1" kern="1200" dirty="0" smtClean="0">
              <a:latin typeface="+mn-ea"/>
              <a:ea typeface="+mn-ea"/>
            </a:rPr>
            <a:t>個人</a:t>
          </a:r>
          <a:r>
            <a:rPr lang="zh-CN" altLang="en-US" sz="2300" b="1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免疫力</a:t>
          </a:r>
          <a:r>
            <a:rPr lang="zh-TW" altLang="en-US" sz="2300" b="1" kern="1200" dirty="0" smtClean="0">
              <a:latin typeface="+mn-ea"/>
              <a:ea typeface="+mn-ea"/>
            </a:rPr>
            <a:t> </a:t>
          </a:r>
          <a:endParaRPr lang="en-US" sz="2300" b="1" kern="1200" dirty="0">
            <a:latin typeface="+mn-ea"/>
            <a:ea typeface="+mn-ea"/>
          </a:endParaRPr>
        </a:p>
      </dsp:txBody>
      <dsp:txXfrm>
        <a:off x="514881" y="3505794"/>
        <a:ext cx="7200965" cy="701085"/>
      </dsp:txXfrm>
    </dsp:sp>
    <dsp:sp modelId="{211C2F64-08B1-4052-AA34-7FA4BD2B2AD5}">
      <dsp:nvSpPr>
        <dsp:cNvPr id="0" name=""/>
        <dsp:cNvSpPr/>
      </dsp:nvSpPr>
      <dsp:spPr>
        <a:xfrm>
          <a:off x="76702" y="3418158"/>
          <a:ext cx="876357" cy="8763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個人層面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家庭層面</a:t>
          </a:r>
          <a:endParaRPr lang="en-US" altLang="zh-HK" sz="2400" kern="1200" dirty="0"/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學校層面</a:t>
          </a:r>
          <a:endParaRPr lang="en-US" altLang="zh-HK" sz="2400" kern="1200" dirty="0"/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社區層面</a:t>
          </a:r>
          <a:endParaRPr lang="en-US" altLang="zh-HK" sz="24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0" y="2995764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個人層面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家庭層面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學校層面</a:t>
          </a:r>
          <a:endParaRPr lang="en-US" altLang="zh-HK" sz="2400" kern="1200" dirty="0"/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社區層面</a:t>
          </a:r>
          <a:endParaRPr lang="en-US" altLang="zh-HK" sz="24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個人層面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家庭層面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學校層面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kern="1200" dirty="0" smtClean="0"/>
            <a:t>社區層面</a:t>
          </a:r>
          <a:endParaRPr lang="en-US" altLang="zh-HK" sz="2400" kern="1200" dirty="0"/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6E9E30-692A-4A16-9770-9DC8C0A99F54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E3F60B-264D-4D37-9821-C1B91CBCFC82}">
      <dsp:nvSpPr>
        <dsp:cNvPr id="0" name=""/>
        <dsp:cNvSpPr/>
      </dsp:nvSpPr>
      <dsp:spPr>
        <a:xfrm>
          <a:off x="460128" y="312440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個人層面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460128" y="312440"/>
        <a:ext cx="3077629" cy="625205"/>
      </dsp:txXfrm>
    </dsp:sp>
    <dsp:sp modelId="{D8F9FCDD-1D08-4E61-8E64-93C5C9EFFC76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4690191-FDE1-44E9-BD51-74FE2EB58052}">
      <dsp:nvSpPr>
        <dsp:cNvPr id="0" name=""/>
        <dsp:cNvSpPr/>
      </dsp:nvSpPr>
      <dsp:spPr>
        <a:xfrm>
          <a:off x="818573" y="1250411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家庭層面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18573" y="1250411"/>
        <a:ext cx="2719185" cy="625205"/>
      </dsp:txXfrm>
    </dsp:sp>
    <dsp:sp modelId="{45922A86-85E5-484A-B2E1-30038404BB2E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842E642-ED01-44BC-83A0-D87B57AAB412}">
      <dsp:nvSpPr>
        <dsp:cNvPr id="0" name=""/>
        <dsp:cNvSpPr/>
      </dsp:nvSpPr>
      <dsp:spPr>
        <a:xfrm>
          <a:off x="842611" y="2169907"/>
          <a:ext cx="2719185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2400" b="0" kern="1200" dirty="0" smtClean="0">
              <a:solidFill>
                <a:schemeClr val="bg1"/>
              </a:solidFill>
            </a:rPr>
            <a:t>學校層面</a:t>
          </a:r>
          <a:endParaRPr lang="en-US" altLang="zh-HK" sz="2400" b="0" kern="1200" dirty="0">
            <a:solidFill>
              <a:schemeClr val="bg1"/>
            </a:solidFill>
          </a:endParaRPr>
        </a:p>
      </dsp:txBody>
      <dsp:txXfrm>
        <a:off x="842611" y="2169907"/>
        <a:ext cx="2719185" cy="625205"/>
      </dsp:txXfrm>
    </dsp:sp>
    <dsp:sp modelId="{C5B41C9B-60D8-43E1-AA77-E5F8C4A03FDC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9133990-4562-4539-9087-7D4F7F0CE36D}">
      <dsp:nvSpPr>
        <dsp:cNvPr id="0" name=""/>
        <dsp:cNvSpPr/>
      </dsp:nvSpPr>
      <dsp:spPr>
        <a:xfrm>
          <a:off x="460128" y="3126353"/>
          <a:ext cx="3077629" cy="62520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1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6257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HK" altLang="zh-HK" sz="4000" b="1" kern="1200" dirty="0" smtClean="0">
              <a:solidFill>
                <a:srgbClr val="FFFF00"/>
              </a:solidFill>
            </a:rPr>
            <a:t>社區層面</a:t>
          </a:r>
          <a:endParaRPr lang="en-US" altLang="zh-HK" sz="4000" b="1" kern="1200" dirty="0">
            <a:solidFill>
              <a:srgbClr val="FFFF00"/>
            </a:solidFill>
          </a:endParaRPr>
        </a:p>
      </dsp:txBody>
      <dsp:txXfrm>
        <a:off x="460128" y="3126353"/>
        <a:ext cx="3077629" cy="625205"/>
      </dsp:txXfrm>
    </dsp:sp>
    <dsp:sp modelId="{7E7B8122-C5B2-4A68-97D9-9938DDD4C45C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10FED7-B253-4183-B9EB-AB3EA3591C72}" type="datetimeFigureOut">
              <a:rPr lang="zh-HK" altLang="en-US" smtClean="0"/>
              <a:pPr/>
              <a:t>19/4/2024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3AEE0-F845-4979-ADDF-B157E5AA88E2}" type="slidenum">
              <a:rPr lang="zh-HK" altLang="en-US" smtClean="0"/>
              <a:pPr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3009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en-US" dirty="0" smtClean="0"/>
              <a:t>學校可運用此投影片檔案，配合校本情況及學生生活</a:t>
            </a:r>
            <a:r>
              <a:rPr lang="en-US" altLang="zh-HK" dirty="0" smtClean="0"/>
              <a:t>/</a:t>
            </a:r>
            <a:r>
              <a:rPr lang="zh-HK" altLang="en-US" dirty="0" smtClean="0"/>
              <a:t>需要，適當調適，有效培育學生正面價值觀和態度，實踐健康的生活方式。</a:t>
            </a:r>
            <a:endParaRPr lang="en-US" altLang="zh-HK" dirty="0" smtClean="0"/>
          </a:p>
          <a:p>
            <a:endParaRPr lang="en-US" altLang="zh-HK" dirty="0" smtClean="0"/>
          </a:p>
          <a:p>
            <a:r>
              <a:rPr lang="zh-TW" altLang="en-US" dirty="0" smtClean="0"/>
              <a:t>參考資料：</a:t>
            </a:r>
            <a:endParaRPr lang="en-US" altLang="zh-TW" dirty="0" smtClean="0"/>
          </a:p>
          <a:p>
            <a:endParaRPr lang="en-US" altLang="zh-HK" dirty="0" smtClean="0"/>
          </a:p>
          <a:p>
            <a:r>
              <a:rPr lang="zh-TW" altLang="en-US" sz="1200" dirty="0" smtClean="0"/>
              <a:t>「傳染病概念」</a:t>
            </a:r>
            <a:r>
              <a:rPr lang="en-US" altLang="zh-HK" dirty="0" smtClean="0"/>
              <a:t>chrome-extension://</a:t>
            </a:r>
            <a:r>
              <a:rPr lang="en-US" altLang="zh-HK" dirty="0" err="1" smtClean="0"/>
              <a:t>efaidnbmnnnibpcajpcglclefindmkaj</a:t>
            </a:r>
            <a:r>
              <a:rPr lang="en-US" altLang="zh-HK" dirty="0" smtClean="0"/>
              <a:t>/https://www.chp.gov.hk/files/pdf/guideline_prevention_of_communicable_diseases_rchd_1_concepts_of_communicable_diseases_chi.pdf</a:t>
            </a:r>
          </a:p>
          <a:p>
            <a:endParaRPr lang="en-US" altLang="zh-HK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 smtClean="0"/>
              <a:t>「傳染病的概念 </a:t>
            </a:r>
            <a:r>
              <a:rPr lang="en-US" altLang="zh-TW" sz="1200" dirty="0" smtClean="0"/>
              <a:t>- </a:t>
            </a:r>
            <a:r>
              <a:rPr lang="zh-TW" altLang="en-US" sz="1200" dirty="0" smtClean="0"/>
              <a:t>安老院舍預防傳染病指引」</a:t>
            </a:r>
            <a:r>
              <a:rPr lang="en-US" altLang="zh-TW" sz="1200" dirty="0" smtClean="0"/>
              <a:t>(chrome-extension://</a:t>
            </a:r>
            <a:r>
              <a:rPr lang="en-US" altLang="zh-TW" sz="1200" dirty="0" err="1" smtClean="0"/>
              <a:t>efaidnbmnnnibpcajpcglclefindmkaj</a:t>
            </a:r>
            <a:r>
              <a:rPr lang="en-US" altLang="zh-TW" sz="1200" dirty="0" smtClean="0"/>
              <a:t>/https://www.chp.gov.hk/files/pdf/guidelines_on_prevention_of_communicable_diseases_in_residential_care_homes_for_the_elderly_chi_part1.pdf)</a:t>
            </a:r>
            <a:endParaRPr lang="en-US" sz="1200" dirty="0" smtClean="0"/>
          </a:p>
          <a:p>
            <a:endParaRPr lang="en-US" altLang="zh-HK" dirty="0" smtClean="0"/>
          </a:p>
          <a:p>
            <a:endParaRPr lang="en-US" altLang="zh-HK" smtClean="0"/>
          </a:p>
          <a:p>
            <a:endParaRPr lang="zh-HK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1599F5-2B52-4800-9C6C-15F1152A97F6}" type="slidenum">
              <a:rPr lang="zh-HK" altLang="en-US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zh-HK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6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6363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4832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/>
          </a:p>
        </p:txBody>
      </p:sp>
      <p:sp>
        <p:nvSpPr>
          <p:cNvPr id="1536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4B4A51-1F3A-453E-BB6F-E018D22947D2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778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dirty="0" smtClean="0"/>
              <a:t>建議承諾宣言</a:t>
            </a:r>
            <a:endParaRPr lang="en-US" altLang="zh-HK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72CC19-AE87-467E-9250-3C5D14DB9766}" type="slidenum">
              <a:rPr lang="zh-HK" altLang="en-US">
                <a:solidFill>
                  <a:prstClr val="black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zh-HK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948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3AEE0-F845-4979-ADDF-B157E5AA88E2}" type="slidenum">
              <a:rPr lang="zh-HK" altLang="en-US" smtClean="0"/>
              <a:pPr/>
              <a:t>22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510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6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7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8"/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4E4CAD-23D0-4057-B9D1-2ED06F464D99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98E04-D734-41DA-A66C-CB29ABC78FE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3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9A3A000-3849-4D61-9DE2-464B02BDAA3F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A5037-D718-4D7E-8D7E-E4420EF4FF8E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51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9200321-7F29-4728-9BB1-EDEFCEBE4B27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B939508-A61E-4B4C-8822-4EE495FDA442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0851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87FC99-D391-4379-A977-D8281A99C5D5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6E63A9-7362-40EC-8B26-D2A84FCA14E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2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7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“</a:t>
            </a:r>
          </a:p>
        </p:txBody>
      </p:sp>
      <p:sp>
        <p:nvSpPr>
          <p:cNvPr id="6" name="TextBox 18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HK" sz="8000">
                <a:solidFill>
                  <a:srgbClr val="9FE0F5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7F387BBC-F736-410C-933D-DE6BD15B1F99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FB1F214-4AE0-4F07-B1E7-951EEDB8E2B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12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6EFADF40-A68B-4FDE-A134-81C5AC968D03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A320AE2-FE61-499D-A070-88406330A6B2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5890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EAAD14-FFAC-4AC0-8ABC-8E653FC07E0E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21270-F10F-4162-85CE-F0B67DAE8649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640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99E208-C059-4303-8435-DE04FE4E8337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748437-7503-4D3F-9604-2471CD1E773A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4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2475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>
            <a:normAutofit/>
          </a:bodyPr>
          <a:lstStyle>
            <a:lvl1pPr marL="0" indent="0" algn="l">
              <a:buNone/>
              <a:defRPr sz="1013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DE2161-D473-4080-9CA9-34E79378531F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FC35F7-1144-4A3D-9FD9-3E058A0ECD2D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86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400" b="1"/>
            </a:lvl1pPr>
          </a:lstStyle>
          <a:p>
            <a:r>
              <a:rPr lang="en-US" altLang="zh-HK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400"/>
            </a:lvl1pPr>
            <a:lvl2pPr>
              <a:defRPr sz="2800"/>
            </a:lvl2pPr>
          </a:lstStyle>
          <a:p>
            <a:pPr lvl="0"/>
            <a:r>
              <a:rPr lang="en-US" altLang="zh-HK" dirty="0" smtClean="0"/>
              <a:t>Edit Master text styles</a:t>
            </a:r>
          </a:p>
          <a:p>
            <a:pPr lvl="1"/>
            <a:r>
              <a:rPr lang="en-US" altLang="zh-HK" dirty="0" smtClean="0"/>
              <a:t>Second level</a:t>
            </a:r>
          </a:p>
          <a:p>
            <a:pPr lvl="2"/>
            <a:r>
              <a:rPr lang="en-US" altLang="zh-HK" dirty="0" smtClean="0"/>
              <a:t>Third level</a:t>
            </a:r>
          </a:p>
          <a:p>
            <a:pPr lvl="3"/>
            <a:r>
              <a:rPr lang="en-US" altLang="zh-HK" dirty="0" smtClean="0"/>
              <a:t>Fourth level</a:t>
            </a:r>
          </a:p>
          <a:p>
            <a:pPr lvl="4"/>
            <a:r>
              <a:rPr lang="en-US" altLang="zh-HK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70C4F4-4C2F-4AA7-BE90-00BE4413F416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1C417-72F9-480D-87BE-EF4293C207A9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144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459C14-CD19-415B-9744-B42EACDFA605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B0F88-73F8-467D-9443-A9A505F4D06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54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295B6A-03D4-4D41-8440-520C5A283E9A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1EECB-06C0-4668-BFFA-191A45C1D76C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31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C23FF4-597B-4C45-B722-E04E997258E2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79D63-37B7-4227-963E-B07B9C9D3DF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83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E49FAA-CBCA-44AE-A5D2-1D963C90AE5B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0CB64-AC19-4D04-8745-3391259BE516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9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AEEED48-40A5-4808-AB09-3EFDD231B89B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96AF22-47E5-4872-A06B-9A64AB3681AE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3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E0D67E-DA62-478B-B094-80792B6DAE31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657A30-5026-4054-9D85-71621B723FC5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966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altLang="zh-HK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HK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B0DDFCE-93E8-42B3-AF9B-6468F39196BB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H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FC5982-141F-49DF-9D97-2D99B117BB56}" type="slidenum">
              <a:rPr lang="en-US" altLang="zh-HK">
                <a:solidFill>
                  <a:srgbClr val="5FCBEF"/>
                </a:solidFill>
              </a:rPr>
              <a:pPr/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3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HK" smtClean="0"/>
              <a:t>Edit Master text styles</a:t>
            </a:r>
          </a:p>
          <a:p>
            <a:pPr lvl="1"/>
            <a:r>
              <a:rPr lang="en-US" altLang="zh-HK" smtClean="0"/>
              <a:t>Second level</a:t>
            </a:r>
          </a:p>
          <a:p>
            <a:pPr lvl="2"/>
            <a:r>
              <a:rPr lang="en-US" altLang="zh-HK" smtClean="0"/>
              <a:t>Third level</a:t>
            </a:r>
          </a:p>
          <a:p>
            <a:pPr lvl="3"/>
            <a:r>
              <a:rPr lang="en-US" altLang="zh-HK" smtClean="0"/>
              <a:t>Fourth level</a:t>
            </a:r>
          </a:p>
          <a:p>
            <a:pPr lvl="4"/>
            <a:r>
              <a:rPr lang="en-US" altLang="zh-HK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9C12F3-63A1-42B7-8C4A-A23812004C99}" type="datetime1">
              <a:rPr lang="en-US" altLang="zh-HK" smtClean="0"/>
              <a:t>4/19/2024</a:t>
            </a:fld>
            <a:endParaRPr lang="en-US" altLang="zh-H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00">
                <a:solidFill>
                  <a:srgbClr val="898989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H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  <a:ea typeface="新細明體" panose="02020500000000000000" pitchFamily="18" charset="-12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7EE2FF5-A12D-4ECE-B5E9-4BC910B9CD70}" type="slidenum">
              <a:rPr lang="en-US" altLang="zh-HK">
                <a:solidFill>
                  <a:srgbClr val="5FCBE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067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  <p:sldLayoutId id="2147483850" r:id="rId12"/>
    <p:sldLayoutId id="2147483851" r:id="rId13"/>
    <p:sldLayoutId id="2147483852" r:id="rId14"/>
    <p:sldLayoutId id="2147483853" r:id="rId15"/>
    <p:sldLayoutId id="2147483854" r:id="rId16"/>
    <p:sldLayoutId id="2147483855" r:id="rId17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1412776"/>
            <a:ext cx="6423737" cy="1906371"/>
          </a:xfr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100000">
                <a:srgbClr val="CCFF33">
                  <a:alpha val="64000"/>
                </a:srgb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  <a:effectLst>
            <a:reflection blurRad="6350" stA="50000" endA="300" endPos="55500" dist="50800" dir="5400000" sy="-100000" algn="bl" rotWithShape="0"/>
          </a:effectLst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如何預防傳染病，</a:t>
            </a:r>
            <a: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保持身體健康？</a:t>
            </a:r>
            <a:endParaRPr lang="zh-HK" altLang="en-US" sz="2400" dirty="0">
              <a:solidFill>
                <a:schemeClr val="accent5">
                  <a:lumMod val="50000"/>
                </a:schemeClr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98E04-D734-41DA-A66C-CB29ABC78FEA}" type="slidenum">
              <a:rPr lang="en-US" altLang="zh-HK" smtClean="0">
                <a:solidFill>
                  <a:srgbClr val="5FCBEF"/>
                </a:solidFill>
              </a:rPr>
              <a:pPr/>
              <a:t>1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267739" y="4704468"/>
            <a:ext cx="4741842" cy="1934396"/>
          </a:xfrm>
        </p:spPr>
        <p:txBody>
          <a:bodyPr/>
          <a:lstStyle/>
          <a:p>
            <a:pPr algn="l"/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價值觀教育</a:t>
            </a:r>
            <a:endParaRPr lang="en-US" altLang="zh-TW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低小／高小</a:t>
            </a:r>
            <a:endParaRPr lang="zh-TW" altLang="en-US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r>
              <a:rPr lang="zh-TW" alt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  德育</a:t>
            </a:r>
            <a:r>
              <a:rPr lang="zh-TW" altLang="en-US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、公民及國民教育組製作</a:t>
            </a:r>
            <a:endParaRPr lang="en-US" altLang="zh-TW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r>
              <a:rPr lang="zh-TW" alt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最後更新日期：</a:t>
            </a:r>
            <a:r>
              <a:rPr lang="en-US" altLang="zh-TW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2024</a:t>
            </a:r>
            <a:r>
              <a:rPr lang="zh-TW" alt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4</a:t>
            </a:r>
            <a:r>
              <a:rPr lang="zh-TW" altLang="en-US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l"/>
            <a:endParaRPr lang="zh-HK" altLang="en-US" sz="2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03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4736" t="19897" r="36422" b="11197"/>
          <a:stretch/>
        </p:blipFill>
        <p:spPr>
          <a:xfrm>
            <a:off x="1745011" y="476672"/>
            <a:ext cx="4700239" cy="6081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10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2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11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632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/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家庭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28899" y="1340768"/>
            <a:ext cx="6446838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關愛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zh-TW" altLang="en-US" sz="2400" dirty="0"/>
              <a:t>留意家人實踐</a:t>
            </a:r>
            <a:r>
              <a:rPr lang="zh-TW" altLang="en-US" sz="2400" dirty="0" smtClean="0"/>
              <a:t>健康生活習慣，互相提點</a:t>
            </a:r>
            <a:endParaRPr lang="en-US" altLang="zh-TW" sz="24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承擔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zh-TW" altLang="en-US" sz="2400" dirty="0" smtClean="0"/>
              <a:t>主動</a:t>
            </a:r>
            <a:r>
              <a:rPr lang="zh-TW" altLang="en-US" sz="2400" dirty="0"/>
              <a:t>表達對家人身心健康的關懷</a:t>
            </a:r>
            <a:r>
              <a:rPr lang="en-US" altLang="zh-TW" sz="2400" dirty="0"/>
              <a:t>(</a:t>
            </a:r>
            <a:r>
              <a:rPr lang="zh-TW" altLang="en-US" sz="2400" dirty="0"/>
              <a:t>包括祖父母、父母、兄弟姊妹</a:t>
            </a:r>
            <a:r>
              <a:rPr lang="en-US" altLang="zh-TW" sz="2400" dirty="0"/>
              <a:t>) </a:t>
            </a:r>
            <a:r>
              <a:rPr lang="zh-TW" altLang="en-US" sz="2400" dirty="0"/>
              <a:t>，提高大家「正能量」</a:t>
            </a:r>
            <a:endParaRPr lang="en-US" altLang="zh-TW" sz="2000" i="1" u="sng" dirty="0">
              <a:solidFill>
                <a:schemeClr val="accent5"/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責任感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400" dirty="0" smtClean="0"/>
              <a:t>積極</a:t>
            </a:r>
            <a:r>
              <a:rPr lang="zh-TW" altLang="en-US" sz="2400" dirty="0"/>
              <a:t>參與家居清潔的工作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pic>
        <p:nvPicPr>
          <p:cNvPr id="13318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089" y="4581128"/>
            <a:ext cx="287020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12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49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HK" altLang="en-US" sz="4400" dirty="0">
                <a:solidFill>
                  <a:srgbClr val="7030A0"/>
                </a:solidFill>
              </a:rPr>
              <a:t>家庭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 。。。我做得到</a:t>
            </a:r>
            <a:r>
              <a:rPr lang="en-US" altLang="zh-TW" sz="4400" dirty="0" smtClean="0">
                <a:solidFill>
                  <a:srgbClr val="7030A0"/>
                </a:solidFill>
              </a:rPr>
              <a:t>!!!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4477" y="1865805"/>
            <a:ext cx="6609124" cy="3475038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積極</a:t>
            </a:r>
            <a:r>
              <a:rPr lang="zh-TW" altLang="en-US" sz="2800" b="1" dirty="0">
                <a:solidFill>
                  <a:srgbClr val="00B0F0"/>
                </a:solidFill>
              </a:rPr>
              <a:t>協助做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家務</a:t>
            </a:r>
            <a:r>
              <a:rPr lang="zh-TW" altLang="en-US" sz="2800" dirty="0" smtClean="0"/>
              <a:t>，保持清潔</a:t>
            </a:r>
            <a:r>
              <a:rPr lang="zh-TW" altLang="en-US" sz="2800" dirty="0"/>
              <a:t>和整齊的生活</a:t>
            </a:r>
            <a:r>
              <a:rPr lang="zh-TW" altLang="en-US" sz="2800" dirty="0" smtClean="0"/>
              <a:t>環境。</a:t>
            </a:r>
            <a:endParaRPr lang="en-US" altLang="zh-TW" sz="28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當</a:t>
            </a:r>
            <a:r>
              <a:rPr lang="zh-TW" altLang="en-US" sz="2800" dirty="0"/>
              <a:t>出現呼吸道感染病徵，應戴上外科口罩</a:t>
            </a:r>
            <a:r>
              <a:rPr lang="zh-TW" altLang="en-US" sz="2800" dirty="0" smtClean="0"/>
              <a:t>，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避免與家人密切接觸</a:t>
            </a:r>
            <a:r>
              <a:rPr lang="zh-TW" altLang="en-US" sz="2800" dirty="0" smtClean="0"/>
              <a:t>，</a:t>
            </a:r>
            <a:r>
              <a:rPr lang="zh-TW" altLang="en-US" sz="2800" dirty="0"/>
              <a:t>及盡早向醫生求診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zh-TW" altLang="en-US" sz="2800" dirty="0" smtClean="0"/>
              <a:t>提醒家人</a:t>
            </a:r>
            <a:r>
              <a:rPr lang="zh-TW" altLang="en-US" sz="2800" b="1" dirty="0" smtClean="0">
                <a:solidFill>
                  <a:srgbClr val="00B0F0"/>
                </a:solidFill>
              </a:rPr>
              <a:t>妥善</a:t>
            </a:r>
            <a:r>
              <a:rPr lang="zh-TW" altLang="en-US" sz="2800" b="1" dirty="0">
                <a:solidFill>
                  <a:srgbClr val="00B0F0"/>
                </a:solidFill>
              </a:rPr>
              <a:t>保養排水渠管</a:t>
            </a:r>
            <a:r>
              <a:rPr lang="zh-TW" altLang="en-US" sz="2800" dirty="0"/>
              <a:t>和定期（約每星期一次）把約半公升的清水</a:t>
            </a:r>
            <a:r>
              <a:rPr lang="zh-TW" altLang="en-US" sz="2800" dirty="0" smtClean="0"/>
              <a:t>注入每個排水</a:t>
            </a:r>
            <a:r>
              <a:rPr lang="zh-TW" altLang="en-US" sz="2800" dirty="0"/>
              <a:t>口（</a:t>
            </a:r>
            <a:r>
              <a:rPr lang="en-US" altLang="zh-TW" sz="2800" dirty="0"/>
              <a:t>U</a:t>
            </a:r>
            <a:r>
              <a:rPr lang="zh-TW" altLang="en-US" sz="2800" dirty="0"/>
              <a:t>型隔氣口），以確保環境衞</a:t>
            </a:r>
            <a:r>
              <a:rPr lang="zh-TW" altLang="en-US" sz="2800" dirty="0" smtClean="0"/>
              <a:t>生。</a:t>
            </a:r>
            <a:endParaRPr lang="en-US" altLang="zh-TW" sz="2800" dirty="0"/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en-US" altLang="zh-TW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13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7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14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105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>
            <a:normAutofit fontScale="90000"/>
          </a:bodyPr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學校</a:t>
            </a:r>
            <a:r>
              <a:rPr lang="zh-TW" altLang="en-US" sz="4400" dirty="0">
                <a:solidFill>
                  <a:srgbClr val="7030A0"/>
                </a:solidFill>
              </a:rPr>
              <a:t>層面。。。我做得到</a:t>
            </a:r>
            <a:r>
              <a:rPr lang="en-US" altLang="zh-TW" sz="4400" dirty="0">
                <a:solidFill>
                  <a:srgbClr val="7030A0"/>
                </a:solidFill>
              </a:rPr>
              <a:t>!!!</a:t>
            </a:r>
            <a:r>
              <a:rPr lang="zh-TW" altLang="en-US" sz="4400" dirty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373" y="1988840"/>
            <a:ext cx="6696364" cy="4640558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律己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600" dirty="0"/>
              <a:t>小心留意自己行為，保持學校環境衛生。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>
              <a:solidFill>
                <a:srgbClr val="FF6600"/>
              </a:solidFill>
            </a:endParaRPr>
          </a:p>
        </p:txBody>
      </p:sp>
      <p:pic>
        <p:nvPicPr>
          <p:cNvPr id="13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58"/>
          <a:stretch/>
        </p:blipFill>
        <p:spPr bwMode="auto">
          <a:xfrm>
            <a:off x="2625284" y="3789040"/>
            <a:ext cx="3117850" cy="1938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15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12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2348880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16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8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>
            <a:normAutofit fontScale="90000"/>
          </a:bodyPr>
          <a:lstStyle/>
          <a:p>
            <a:r>
              <a:rPr lang="zh-HK" altLang="en-US" sz="4400" dirty="0" smtClean="0">
                <a:solidFill>
                  <a:srgbClr val="7030A0"/>
                </a:solidFill>
              </a:rPr>
              <a:t>社區</a:t>
            </a:r>
            <a:r>
              <a:rPr lang="zh-TW" altLang="en-US" sz="4400" dirty="0" smtClean="0">
                <a:solidFill>
                  <a:srgbClr val="7030A0"/>
                </a:solidFill>
              </a:rPr>
              <a:t>層面</a:t>
            </a:r>
            <a:r>
              <a:rPr lang="zh-TW" altLang="en-US" sz="4400" dirty="0">
                <a:solidFill>
                  <a:srgbClr val="7030A0"/>
                </a:solidFill>
              </a:rPr>
              <a:t>。。。我做得到</a:t>
            </a:r>
            <a:r>
              <a:rPr lang="en-US" altLang="zh-TW" sz="4400" dirty="0">
                <a:solidFill>
                  <a:srgbClr val="7030A0"/>
                </a:solidFill>
              </a:rPr>
              <a:t>!!!</a:t>
            </a:r>
            <a:r>
              <a:rPr lang="zh-TW" altLang="en-US" sz="4400" dirty="0">
                <a:solidFill>
                  <a:srgbClr val="7030A0"/>
                </a:solidFill>
              </a:rPr>
              <a:t> </a:t>
            </a:r>
            <a:endParaRPr lang="zh-HK" altLang="en-US" sz="4400" dirty="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08000" y="1409700"/>
            <a:ext cx="6446838" cy="52197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責任感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600" dirty="0"/>
              <a:t>注意個人行為，保持社區環境清潔，關注公共衛生。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關愛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</a:t>
            </a:r>
            <a:r>
              <a:rPr lang="zh-TW" altLang="en-US" sz="2600" dirty="0"/>
              <a:t>主動關心社會一些</a:t>
            </a:r>
            <a:r>
              <a:rPr lang="zh-TW" altLang="en-US" sz="2600" dirty="0" smtClean="0"/>
              <a:t>弱勢</a:t>
            </a:r>
            <a:r>
              <a:rPr lang="en-US" altLang="zh-TW" sz="2600" dirty="0" smtClean="0"/>
              <a:t>/</a:t>
            </a:r>
            <a:r>
              <a:rPr lang="zh-TW" altLang="en-US" sz="2600" dirty="0" smtClean="0"/>
              <a:t>有</a:t>
            </a:r>
            <a:r>
              <a:rPr lang="zh-TW" altLang="en-US" sz="2600" dirty="0"/>
              <a:t>需要的人，互相支持。</a:t>
            </a: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pic>
        <p:nvPicPr>
          <p:cNvPr id="18443" name="Picture 11" descr="bann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860"/>
          <a:stretch/>
        </p:blipFill>
        <p:spPr bwMode="auto">
          <a:xfrm>
            <a:off x="1979712" y="3657227"/>
            <a:ext cx="4511117" cy="256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17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0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805759"/>
            <a:ext cx="6447501" cy="1242464"/>
          </a:xfrm>
        </p:spPr>
        <p:txBody>
          <a:bodyPr>
            <a:normAutofit/>
          </a:bodyPr>
          <a:lstStyle/>
          <a:p>
            <a:pPr algn="r"/>
            <a:r>
              <a:rPr lang="zh-HK" altLang="en-US" sz="4800" b="1" dirty="0">
                <a:solidFill>
                  <a:schemeClr val="accent1">
                    <a:lumMod val="75000"/>
                  </a:schemeClr>
                </a:solidFill>
              </a:rPr>
              <a:t>「我的行動承諾！」</a:t>
            </a:r>
          </a:p>
        </p:txBody>
      </p:sp>
      <p:pic>
        <p:nvPicPr>
          <p:cNvPr id="47106" name="Picture 2" descr="https://www.edb.gov.hk/attachment/tc/curriculum-development/4-key-tasks/moral-civic/mpd2019/My%20Pledge%20WebBanner%202019_TC_275x96px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6395389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18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2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539552" y="391211"/>
            <a:ext cx="7364485" cy="2122054"/>
          </a:xfrm>
          <a:gradFill flip="none" rotWithShape="1">
            <a:gsLst>
              <a:gs pos="0">
                <a:srgbClr val="CCFF66">
                  <a:tint val="66000"/>
                  <a:satMod val="160000"/>
                </a:srgbClr>
              </a:gs>
              <a:gs pos="50000">
                <a:srgbClr val="CCFF66">
                  <a:tint val="44500"/>
                  <a:satMod val="160000"/>
                </a:srgbClr>
              </a:gs>
              <a:gs pos="100000">
                <a:srgbClr val="CCFF66">
                  <a:tint val="23500"/>
                  <a:satMod val="160000"/>
                </a:srgbClr>
              </a:gs>
            </a:gsLst>
            <a:lin ang="5400000" scaled="1"/>
            <a:tileRect/>
          </a:gra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「我</a:t>
            </a:r>
            <a:r>
              <a:rPr lang="zh-TW" altLang="en-US" sz="4400" b="1" dirty="0" smtClean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承諾從今天起，時刻保持良好的個人、環境及食物衛生，保持身體健康。」</a:t>
            </a:r>
            <a:endParaRPr lang="zh-HK" altLang="en-US" sz="4400" b="1" dirty="0" smtClean="0">
              <a:solidFill>
                <a:srgbClr val="C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19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196" y="2636912"/>
            <a:ext cx="4810125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1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什麼是傳染病？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248" y="1575996"/>
            <a:ext cx="6348413" cy="3881437"/>
          </a:xfrm>
        </p:spPr>
        <p:txBody>
          <a:bodyPr/>
          <a:lstStyle/>
          <a:p>
            <a:pPr marL="0" indent="0" hangingPunct="0">
              <a:buNone/>
            </a:pPr>
            <a:r>
              <a:rPr lang="zh-TW" altLang="en-US" sz="3000" dirty="0"/>
              <a:t>傳染病是指一些</a:t>
            </a:r>
            <a:r>
              <a:rPr lang="zh-TW" altLang="en-US" sz="3000" dirty="0">
                <a:solidFill>
                  <a:srgbClr val="FF0000"/>
                </a:solidFill>
              </a:rPr>
              <a:t>可以傳播</a:t>
            </a:r>
            <a:r>
              <a:rPr lang="zh-TW" altLang="en-US" sz="3000" dirty="0"/>
              <a:t>而</a:t>
            </a:r>
            <a:r>
              <a:rPr lang="zh-TW" altLang="en-US" sz="3000" dirty="0">
                <a:solidFill>
                  <a:srgbClr val="FF0000"/>
                </a:solidFill>
              </a:rPr>
              <a:t>使人受感染</a:t>
            </a:r>
            <a:r>
              <a:rPr lang="zh-TW" altLang="en-US" sz="3000" dirty="0"/>
              <a:t>的疾病。此類疾病是由病原體（例如細菌、病毒）侵入人體所引致的。</a:t>
            </a:r>
            <a:r>
              <a:rPr lang="zh-TW" altLang="en-US" sz="3000" dirty="0">
                <a:solidFill>
                  <a:srgbClr val="FF0000"/>
                </a:solidFill>
              </a:rPr>
              <a:t>病原體在體內繁殖或產生毒素，並對正常細胞及其功能造成破壞</a:t>
            </a:r>
            <a:r>
              <a:rPr lang="zh-TW" altLang="en-US" sz="3000" dirty="0"/>
              <a:t>，嚴重時甚至引致死亡。這些病原體，</a:t>
            </a:r>
            <a:r>
              <a:rPr lang="zh-TW" altLang="en-US" sz="3000" dirty="0">
                <a:solidFill>
                  <a:srgbClr val="FF0000"/>
                </a:solidFill>
              </a:rPr>
              <a:t>能透過多種不同的途徑</a:t>
            </a:r>
            <a:r>
              <a:rPr lang="zh-TW" altLang="en-US" sz="3000" dirty="0"/>
              <a:t>，從一個傳染源（例如病人、病畜）</a:t>
            </a:r>
            <a:r>
              <a:rPr lang="zh-TW" altLang="en-US" sz="3000" dirty="0">
                <a:solidFill>
                  <a:srgbClr val="FF0000"/>
                </a:solidFill>
              </a:rPr>
              <a:t>傳到另一個人身上</a:t>
            </a:r>
            <a:r>
              <a:rPr lang="zh-TW" altLang="en-US" sz="3000" dirty="0"/>
              <a:t>，使其他人也感染到同樣疾病。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2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5" name="圖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16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5438"/>
            <a:ext cx="96077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836658"/>
            <a:ext cx="8354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資料來源：「傳染病概念」</a:t>
            </a:r>
            <a:r>
              <a:rPr lang="en-US" altLang="zh-TW" sz="1400" dirty="0"/>
              <a:t>(chrome-extension://</a:t>
            </a:r>
            <a:r>
              <a:rPr lang="en-US" altLang="zh-TW" sz="1400" dirty="0" err="1"/>
              <a:t>efaidnbmnnnibpcajpcglclefindmkaj</a:t>
            </a:r>
            <a:r>
              <a:rPr lang="en-US" altLang="zh-TW" sz="1400" dirty="0"/>
              <a:t>/https://www.chp.gov.hk/files/pdf/guidelines_on_prevention_of_communicable_diseases_in_residential_care_homes_for_the_elderly_chi_part1.pdf)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49710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zh-HK" altLang="en-US" sz="5400" b="1" dirty="0">
                <a:solidFill>
                  <a:srgbClr val="C00000"/>
                </a:solidFill>
              </a:rPr>
              <a:t>配對小遊戲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20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5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文字版面配置區 2"/>
          <p:cNvSpPr>
            <a:spLocks noGrp="1"/>
          </p:cNvSpPr>
          <p:nvPr>
            <p:ph type="body" idx="1"/>
          </p:nvPr>
        </p:nvSpPr>
        <p:spPr>
          <a:xfrm>
            <a:off x="333375" y="274438"/>
            <a:ext cx="6448425" cy="682625"/>
          </a:xfrm>
        </p:spPr>
        <p:txBody>
          <a:bodyPr>
            <a:normAutofit/>
          </a:bodyPr>
          <a:lstStyle/>
          <a:p>
            <a:r>
              <a:rPr lang="zh-TW" altLang="en-US" sz="3200" b="1" dirty="0" smtClean="0">
                <a:solidFill>
                  <a:srgbClr val="00B0F0"/>
                </a:solidFill>
              </a:rPr>
              <a:t>我們要保護自己</a:t>
            </a:r>
            <a:endParaRPr lang="zh-HK" altLang="en-US" sz="3200" b="1" dirty="0" smtClean="0">
              <a:solidFill>
                <a:srgbClr val="00B0F0"/>
              </a:solidFill>
            </a:endParaRPr>
          </a:p>
        </p:txBody>
      </p:sp>
      <p:sp>
        <p:nvSpPr>
          <p:cNvPr id="26627" name="文字版面配置區 2"/>
          <p:cNvSpPr txBox="1">
            <a:spLocks/>
          </p:cNvSpPr>
          <p:nvPr/>
        </p:nvSpPr>
        <p:spPr bwMode="auto">
          <a:xfrm>
            <a:off x="333375" y="2028825"/>
            <a:ext cx="7162800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25717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5143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771525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0287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14859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19431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4003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2857500" defTabSz="4572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Aft>
                <a:spcPct val="0"/>
              </a:spcAft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zh-TW" altLang="en-US" sz="2800" dirty="0"/>
              <a:t>  </a:t>
            </a:r>
            <a:r>
              <a:rPr lang="en-US" altLang="zh-TW" sz="7200" dirty="0"/>
              <a:t>.     </a:t>
            </a:r>
            <a:r>
              <a:rPr lang="en-US" altLang="zh-TW" sz="7200" dirty="0" smtClean="0"/>
              <a:t> .      </a:t>
            </a:r>
            <a:r>
              <a:rPr lang="en-US" altLang="zh-TW" sz="7200" dirty="0"/>
              <a:t>.   </a:t>
            </a:r>
            <a:r>
              <a:rPr lang="en-US" altLang="zh-TW" sz="7200" dirty="0" smtClean="0"/>
              <a:t>  </a:t>
            </a:r>
            <a:r>
              <a:rPr lang="en-US" altLang="zh-TW" sz="7200" dirty="0"/>
              <a:t>.</a:t>
            </a:r>
          </a:p>
          <a:p>
            <a:pPr fontAlgn="base">
              <a:spcAft>
                <a:spcPct val="0"/>
              </a:spcAft>
              <a:buClr>
                <a:srgbClr val="5FCBEF"/>
              </a:buClr>
              <a:buFont typeface="Wingdings 3" panose="05040102010807070707" pitchFamily="18" charset="2"/>
              <a:buNone/>
            </a:pPr>
            <a:r>
              <a:rPr lang="en-US" altLang="zh-TW" sz="7200" dirty="0"/>
              <a:t>  .     </a:t>
            </a:r>
            <a:r>
              <a:rPr lang="en-US" altLang="zh-TW" sz="7200" dirty="0" smtClean="0"/>
              <a:t> .     </a:t>
            </a:r>
            <a:r>
              <a:rPr lang="en-US" altLang="zh-TW" sz="7200" dirty="0"/>
              <a:t>.     .</a:t>
            </a:r>
          </a:p>
        </p:txBody>
      </p:sp>
      <p:pic>
        <p:nvPicPr>
          <p:cNvPr id="26628" name="圖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69" y="1194593"/>
            <a:ext cx="1543050" cy="147637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74" y="1288652"/>
            <a:ext cx="1081088" cy="142081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1327150"/>
            <a:ext cx="1925638" cy="134381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00943"/>
            <a:ext cx="1408113" cy="14700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圓角矩形 14"/>
          <p:cNvSpPr/>
          <p:nvPr/>
        </p:nvSpPr>
        <p:spPr>
          <a:xfrm>
            <a:off x="261669" y="4394200"/>
            <a:ext cx="1934972" cy="21209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TW" altLang="en-US" sz="2000" dirty="0">
                <a:solidFill>
                  <a:prstClr val="white"/>
                </a:solidFill>
              </a:rPr>
              <a:t>當出現</a:t>
            </a:r>
            <a:r>
              <a:rPr lang="zh-TW" altLang="en-US" sz="2000" dirty="0" smtClean="0">
                <a:solidFill>
                  <a:prstClr val="white"/>
                </a:solidFill>
              </a:rPr>
              <a:t>發燒或</a:t>
            </a:r>
            <a:r>
              <a:rPr lang="zh-HK" altLang="en-US" sz="2000" dirty="0" smtClean="0">
                <a:solidFill>
                  <a:prstClr val="white"/>
                </a:solidFill>
              </a:rPr>
              <a:t>呼吸道</a:t>
            </a:r>
            <a:r>
              <a:rPr lang="zh-HK" altLang="en-US" sz="2000" dirty="0">
                <a:solidFill>
                  <a:prstClr val="white"/>
                </a:solidFill>
              </a:rPr>
              <a:t>感染病徵，</a:t>
            </a:r>
            <a:r>
              <a:rPr lang="zh-TW" altLang="en-US" sz="2000" dirty="0">
                <a:solidFill>
                  <a:prstClr val="white"/>
                </a:solidFill>
              </a:rPr>
              <a:t>應戴上外科口罩及盡早向醫生求</a:t>
            </a:r>
            <a:r>
              <a:rPr lang="zh-TW" altLang="en-US" sz="2000" dirty="0" smtClean="0">
                <a:solidFill>
                  <a:prstClr val="white"/>
                </a:solidFill>
              </a:rPr>
              <a:t>診</a:t>
            </a:r>
            <a:endParaRPr lang="zh-HK" altLang="en-US" sz="2000" dirty="0">
              <a:solidFill>
                <a:prstClr val="white"/>
              </a:solidFill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2449617" y="4356100"/>
            <a:ext cx="1297195" cy="215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HK" altLang="en-US" sz="2400" dirty="0">
                <a:solidFill>
                  <a:prstClr val="white"/>
                </a:solidFill>
              </a:rPr>
              <a:t>蓋好廁</a:t>
            </a:r>
            <a:r>
              <a:rPr lang="zh-HK" altLang="en-US" sz="2400" dirty="0" smtClean="0">
                <a:solidFill>
                  <a:prstClr val="white"/>
                </a:solidFill>
              </a:rPr>
              <a:t>板再</a:t>
            </a:r>
            <a:r>
              <a:rPr lang="zh-HK" altLang="en-US" sz="2400" dirty="0">
                <a:solidFill>
                  <a:prstClr val="white"/>
                </a:solidFill>
              </a:rPr>
              <a:t>沖廁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4009876" y="4356100"/>
            <a:ext cx="1239067" cy="215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prstClr val="white"/>
                </a:solidFill>
              </a:rPr>
              <a:t>經常保持雙手清潔 </a:t>
            </a:r>
            <a:endParaRPr lang="en-US" altLang="zh-HK" sz="2400" dirty="0">
              <a:solidFill>
                <a:prstClr val="white"/>
              </a:solidFill>
            </a:endParaRPr>
          </a:p>
        </p:txBody>
      </p:sp>
      <p:sp>
        <p:nvSpPr>
          <p:cNvPr id="20" name="圓角矩形 19"/>
          <p:cNvSpPr/>
          <p:nvPr/>
        </p:nvSpPr>
        <p:spPr>
          <a:xfrm>
            <a:off x="5676512" y="4356100"/>
            <a:ext cx="1239067" cy="21590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TW" altLang="en-US" sz="2400" dirty="0">
                <a:solidFill>
                  <a:prstClr val="white"/>
                </a:solidFill>
              </a:rPr>
              <a:t>打噴嚏或咳嗽時應掩著口鼻</a:t>
            </a:r>
            <a:endParaRPr lang="zh-HK" altLang="en-US" sz="2400" dirty="0">
              <a:solidFill>
                <a:prstClr val="white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>
          <a:xfrm>
            <a:off x="6803171" y="6446964"/>
            <a:ext cx="512763" cy="365125"/>
          </a:xfrm>
        </p:spPr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21</a:t>
            </a:fld>
            <a:endParaRPr lang="en-US" altLang="zh-HK" dirty="0">
              <a:solidFill>
                <a:srgbClr val="5FCBEF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827584" y="2924944"/>
            <a:ext cx="4032448" cy="12241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3212478" y="2906889"/>
            <a:ext cx="3231276" cy="1152222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115616" y="2924944"/>
            <a:ext cx="3672157" cy="1224136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771597" y="2914848"/>
            <a:ext cx="3842721" cy="123423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98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789" y="1556792"/>
            <a:ext cx="6447501" cy="2595460"/>
          </a:xfrm>
        </p:spPr>
        <p:txBody>
          <a:bodyPr>
            <a:normAutofit/>
          </a:bodyPr>
          <a:lstStyle/>
          <a:p>
            <a:pPr algn="ctr"/>
            <a:r>
              <a:rPr lang="zh-HK" altLang="en-US" sz="4800" b="1" dirty="0"/>
              <a:t>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22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32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/>
              <a:t>傳染病的例子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28800"/>
            <a:ext cx="6348413" cy="4413225"/>
          </a:xfrm>
        </p:spPr>
        <p:txBody>
          <a:bodyPr/>
          <a:lstStyle/>
          <a:p>
            <a:r>
              <a:rPr lang="zh-TW" altLang="en-US" sz="3200" dirty="0">
                <a:latin typeface="+mn-ea"/>
              </a:rPr>
              <a:t>傳染性急性結膜炎（紅眼症</a:t>
            </a:r>
            <a:r>
              <a:rPr lang="zh-TW" altLang="en-US" sz="3200" dirty="0" smtClean="0">
                <a:latin typeface="+mn-ea"/>
              </a:rPr>
              <a:t>）</a:t>
            </a:r>
            <a:endParaRPr lang="en-US" altLang="zh-TW" sz="3200" dirty="0" smtClean="0">
              <a:latin typeface="+mn-ea"/>
            </a:endParaRPr>
          </a:p>
          <a:p>
            <a:r>
              <a:rPr lang="zh-CN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手足口病</a:t>
            </a:r>
            <a:endParaRPr lang="en-US" altLang="zh-CN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>
                <a:latin typeface="+mn-ea"/>
              </a:rPr>
              <a:t>	</a:t>
            </a:r>
            <a:r>
              <a:rPr lang="zh-TW" altLang="en-US" sz="3200" dirty="0" smtClean="0">
                <a:latin typeface="+mn-ea"/>
              </a:rPr>
              <a:t>傷風</a:t>
            </a:r>
            <a:endParaRPr lang="en-US" altLang="zh-TW" sz="3200" dirty="0" smtClean="0">
              <a:latin typeface="+mn-ea"/>
            </a:endParaRPr>
          </a:p>
          <a:p>
            <a:r>
              <a:rPr lang="zh-TW" altLang="en-US" sz="3200" dirty="0">
                <a:latin typeface="+mn-ea"/>
              </a:rPr>
              <a:t>	流行性感冒（流感</a:t>
            </a:r>
            <a:r>
              <a:rPr lang="zh-TW" altLang="en-US" sz="3200" dirty="0" smtClean="0">
                <a:latin typeface="+mn-ea"/>
              </a:rPr>
              <a:t>）</a:t>
            </a:r>
            <a:endParaRPr lang="en-US" altLang="zh-TW" sz="3200" dirty="0" smtClean="0">
              <a:latin typeface="+mn-ea"/>
            </a:endParaRPr>
          </a:p>
          <a:p>
            <a:r>
              <a:rPr lang="zh-CN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水痘</a:t>
            </a:r>
            <a:endParaRPr lang="en-US" altLang="zh-CN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食物中毒</a:t>
            </a:r>
            <a:endParaRPr lang="en-US" altLang="zh-CN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登革熱</a:t>
            </a:r>
            <a:endParaRPr 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3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9189" y="6022222"/>
            <a:ext cx="8354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資料來源：「傳染病概念」</a:t>
            </a:r>
            <a:r>
              <a:rPr lang="en-US" altLang="zh-TW" sz="1400" dirty="0"/>
              <a:t>(chrome-extension://</a:t>
            </a:r>
            <a:r>
              <a:rPr lang="en-US" altLang="zh-TW" sz="1400" dirty="0" err="1"/>
              <a:t>efaidnbmnnnibpcajpcglclefindmkaj</a:t>
            </a:r>
            <a:r>
              <a:rPr lang="en-US" altLang="zh-TW" sz="1400" dirty="0"/>
              <a:t>/https://www.chp.gov.hk/files/pdf/guidelines_on_prevention_of_communicable_diseases_in_residential_care_homes_for_the_elderly_chi_part1.pdf)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1741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60648"/>
            <a:ext cx="6348413" cy="1320800"/>
          </a:xfrm>
        </p:spPr>
        <p:txBody>
          <a:bodyPr>
            <a:normAutofit/>
          </a:bodyPr>
          <a:lstStyle/>
          <a:p>
            <a:r>
              <a:rPr lang="zh-TW" altLang="en-US" sz="4400" b="1" dirty="0" smtClean="0"/>
              <a:t>傳播主要途徑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4744"/>
            <a:ext cx="7130752" cy="5733255"/>
          </a:xfrm>
        </p:spPr>
        <p:txBody>
          <a:bodyPr/>
          <a:lstStyle/>
          <a:p>
            <a:r>
              <a:rPr lang="zh-CN" altLang="en-US" sz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接觸</a:t>
            </a:r>
            <a:r>
              <a:rPr lang="zh-CN" altLang="en-US" sz="2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傳播</a:t>
            </a:r>
            <a:endParaRPr lang="en-US" altLang="zh-CN" sz="2600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200" dirty="0">
                <a:latin typeface="+mn-ea"/>
              </a:rPr>
              <a:t>傳染性急性結膜炎（紅眼症</a:t>
            </a:r>
            <a:r>
              <a:rPr lang="zh-TW" altLang="en-US" sz="2200" dirty="0" smtClean="0">
                <a:latin typeface="+mn-ea"/>
              </a:rPr>
              <a:t>）、</a:t>
            </a:r>
            <a:r>
              <a:rPr lang="zh-CN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手足</a:t>
            </a:r>
            <a:r>
              <a:rPr lang="zh-CN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口</a:t>
            </a:r>
            <a:r>
              <a:rPr lang="zh-CN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病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CN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水痘</a:t>
            </a:r>
            <a:endParaRPr lang="en-US" altLang="zh-CN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2600" dirty="0" smtClean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飛沫傳播</a:t>
            </a:r>
            <a:endParaRPr lang="en-US" altLang="zh-CN" sz="2600" dirty="0" smtClean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200" dirty="0">
                <a:latin typeface="+mn-ea"/>
              </a:rPr>
              <a:t>流行性感冒（流感</a:t>
            </a:r>
            <a:r>
              <a:rPr lang="zh-TW" altLang="en-US" sz="2200" dirty="0" smtClean="0">
                <a:latin typeface="+mn-ea"/>
              </a:rPr>
              <a:t>）</a:t>
            </a:r>
            <a:endParaRPr lang="en-US" altLang="zh-TW" sz="2200" dirty="0">
              <a:latin typeface="+mn-ea"/>
            </a:endParaRPr>
          </a:p>
          <a:p>
            <a:pPr lvl="1"/>
            <a:r>
              <a:rPr lang="zh-TW" altLang="en-US" sz="2200" dirty="0" smtClean="0">
                <a:latin typeface="+mn-ea"/>
              </a:rPr>
              <a:t>傷風</a:t>
            </a:r>
            <a:endParaRPr lang="en-US" altLang="zh-TW" sz="2200" dirty="0" smtClean="0">
              <a:latin typeface="+mn-ea"/>
            </a:endParaRPr>
          </a:p>
          <a:p>
            <a:r>
              <a:rPr lang="zh-CN" altLang="en-US" sz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空氣傳播</a:t>
            </a:r>
            <a:endParaRPr lang="en-US" altLang="zh-CN" sz="26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水痘</a:t>
            </a:r>
            <a:endParaRPr lang="en-US" altLang="zh-CN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食物／水源傳播</a:t>
            </a:r>
            <a:r>
              <a:rPr lang="zh-CN" altLang="en-US" sz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26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食物中毒</a:t>
            </a:r>
            <a:endParaRPr lang="en-US" altLang="zh-CN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600" dirty="0">
                <a:solidFill>
                  <a:schemeClr val="accent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病媒傳播</a:t>
            </a:r>
            <a:endParaRPr lang="en-US" altLang="zh-TW" sz="2600" dirty="0">
              <a:solidFill>
                <a:schemeClr val="accent5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200" dirty="0">
                <a:latin typeface="+mn-ea"/>
              </a:rPr>
              <a:t>登革熱</a:t>
            </a:r>
            <a:endParaRPr lang="en-US" altLang="zh-CN" sz="2200" dirty="0">
              <a:latin typeface="+mn-e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4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5747533"/>
            <a:ext cx="5906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資料來源：「傳染病概念」</a:t>
            </a:r>
            <a:r>
              <a:rPr lang="en-US" altLang="zh-TW" sz="1400" dirty="0"/>
              <a:t>(chrome-extension://</a:t>
            </a:r>
            <a:r>
              <a:rPr lang="en-US" altLang="zh-TW" sz="1400" dirty="0" err="1"/>
              <a:t>efaidnbmnnnibpcajpcglclefindmkaj</a:t>
            </a:r>
            <a:r>
              <a:rPr lang="en-US" altLang="zh-TW" sz="1400" dirty="0"/>
              <a:t>/https://</a:t>
            </a:r>
            <a:r>
              <a:rPr lang="en-US" altLang="zh-TW" sz="1400" dirty="0" smtClean="0"/>
              <a:t>www.chp.gov.hk/files/pdf/guideline_prevention_of_communicable_diseases_rchd_1_concepts_of_communicable_diseases_chi.pdf)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72348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如何有效預防</a:t>
            </a:r>
            <a:r>
              <a:rPr lang="zh-TW" altLang="en-US" dirty="0" smtClean="0"/>
              <a:t>感染？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368848"/>
              </p:ext>
            </p:extLst>
          </p:nvPr>
        </p:nvGraphicFramePr>
        <p:xfrm>
          <a:off x="609600" y="1484784"/>
          <a:ext cx="7778824" cy="4557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1C417-72F9-480D-87BE-EF4293C207A9}" type="slidenum">
              <a:rPr lang="en-US" altLang="zh-HK" smtClean="0">
                <a:solidFill>
                  <a:srgbClr val="5FCBEF"/>
                </a:solidFill>
              </a:rPr>
              <a:pPr/>
              <a:t>5</a:t>
            </a:fld>
            <a:endParaRPr lang="en-US" altLang="zh-HK">
              <a:solidFill>
                <a:srgbClr val="5FCBE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5836658"/>
            <a:ext cx="8354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/>
              <a:t>資料來源：「傳染病概念」</a:t>
            </a:r>
            <a:r>
              <a:rPr lang="en-US" altLang="zh-TW" sz="1400" dirty="0"/>
              <a:t>(chrome-extension://</a:t>
            </a:r>
            <a:r>
              <a:rPr lang="en-US" altLang="zh-TW" sz="1400" dirty="0" err="1"/>
              <a:t>efaidnbmnnnibpcajpcglclefindmkaj</a:t>
            </a:r>
            <a:r>
              <a:rPr lang="en-US" altLang="zh-TW" sz="1400" dirty="0"/>
              <a:t>/https://www.chp.gov.hk/files/pdf/guidelines_on_prevention_of_communicable_diseases_in_residential_care_homes_for_the_elderly_chi_part1.pdf)</a:t>
            </a:r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806208" y="-212551"/>
            <a:ext cx="2016224" cy="1983107"/>
            <a:chOff x="7131989" y="-49600"/>
            <a:chExt cx="1411287" cy="1657737"/>
          </a:xfrm>
        </p:grpSpPr>
        <p:pic>
          <p:nvPicPr>
            <p:cNvPr id="8" name="圖片 5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5726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1989" y="220662"/>
              <a:ext cx="1411287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1"/>
            <p:cNvSpPr/>
            <p:nvPr/>
          </p:nvSpPr>
          <p:spPr>
            <a:xfrm>
              <a:off x="7436635" y="-49600"/>
              <a:ext cx="675923" cy="13745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TW" sz="14000" b="1" i="1" dirty="0" smtClean="0">
                  <a:ln w="13462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dist="38100" dir="2700000" algn="bl" rotWithShape="0">
                      <a:srgbClr val="42B051"/>
                    </a:outerShdw>
                  </a:effectLst>
                </a:rPr>
                <a:t>X</a:t>
              </a:r>
              <a:endParaRPr lang="zh-TW" altLang="en-US" sz="14000" b="1" i="1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2B051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367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465" y="2626807"/>
            <a:ext cx="2698189" cy="3558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3556" y="240145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HK" altLang="en-US" sz="44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我可以做甚麼？</a:t>
            </a:r>
            <a:endParaRPr lang="zh-HK" altLang="en-US" sz="44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4095275"/>
              </p:ext>
            </p:extLst>
          </p:nvPr>
        </p:nvGraphicFramePr>
        <p:xfrm>
          <a:off x="3833091" y="1267691"/>
          <a:ext cx="359294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6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23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/>
          <a:lstStyle/>
          <a:p>
            <a:r>
              <a:rPr lang="zh-TW" altLang="en-US" sz="4400" smtClean="0">
                <a:solidFill>
                  <a:srgbClr val="7030A0"/>
                </a:solidFill>
              </a:rPr>
              <a:t>個人層面 </a:t>
            </a:r>
            <a:endParaRPr lang="zh-HK" altLang="en-US" sz="4400" smtClean="0">
              <a:solidFill>
                <a:srgbClr val="00B0F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17450" y="2060847"/>
            <a:ext cx="6446838" cy="4558045"/>
          </a:xfrm>
        </p:spPr>
        <p:txBody>
          <a:bodyPr rtlCol="0">
            <a:noAutofit/>
          </a:bodyPr>
          <a:lstStyle/>
          <a:p>
            <a:pPr marL="457200" lvl="0" indent="-457200" fontAlgn="auto">
              <a:spcAft>
                <a:spcPts val="0"/>
              </a:spcAft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>
                <a:solidFill>
                  <a:srgbClr val="C00000"/>
                </a:solidFill>
              </a:rPr>
              <a:t>(</a:t>
            </a:r>
            <a:r>
              <a:rPr lang="zh-HK" altLang="en-US" sz="3600" b="1" dirty="0">
                <a:solidFill>
                  <a:srgbClr val="C00000"/>
                </a:solidFill>
              </a:rPr>
              <a:t>律己</a:t>
            </a:r>
            <a:r>
              <a:rPr lang="en-US" altLang="zh-HK" sz="3600" b="1" dirty="0">
                <a:solidFill>
                  <a:srgbClr val="C00000"/>
                </a:solidFill>
              </a:rPr>
              <a:t>)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實行良好的健康習慣，包括保持個人衞生、生活常規和樂觀心情。</a:t>
            </a:r>
          </a:p>
          <a:p>
            <a:pPr marL="457200" lvl="0" indent="-457200" fontAlgn="auto">
              <a:spcAft>
                <a:spcPts val="0"/>
              </a:spcAft>
              <a:buClr>
                <a:srgbClr val="5FCBEF"/>
              </a:buClr>
              <a:buFont typeface="Wingdings" panose="05000000000000000000" pitchFamily="2" charset="2"/>
              <a:buChar char="l"/>
              <a:defRPr/>
            </a:pPr>
            <a:r>
              <a:rPr lang="en-US" altLang="zh-TW" sz="3600" b="1" dirty="0" smtClean="0">
                <a:solidFill>
                  <a:srgbClr val="C00000"/>
                </a:solidFill>
              </a:rPr>
              <a:t>(</a:t>
            </a:r>
            <a:r>
              <a:rPr lang="zh-HK" altLang="en-US" sz="3600" b="1" dirty="0" smtClean="0">
                <a:solidFill>
                  <a:srgbClr val="C00000"/>
                </a:solidFill>
              </a:rPr>
              <a:t>積極</a:t>
            </a:r>
            <a:r>
              <a:rPr lang="en-US" altLang="zh-HK" sz="3600" b="1" dirty="0" smtClean="0">
                <a:solidFill>
                  <a:srgbClr val="C00000"/>
                </a:solidFill>
              </a:rPr>
              <a:t>) </a:t>
            </a:r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養成</a:t>
            </a:r>
            <a:r>
              <a:rPr lang="zh-TW" altLang="en-US" sz="2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恆常運動和健康飲食習慣，保持身體健康。</a:t>
            </a:r>
            <a:endParaRPr lang="en-US" altLang="zh-TW" sz="2400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0" indent="-457200" fontAlgn="auto">
              <a:spcAft>
                <a:spcPts val="0"/>
              </a:spcAft>
              <a:buFont typeface="Wingdings" panose="05000000000000000000" pitchFamily="2" charset="2"/>
              <a:buChar char="l"/>
              <a:defRPr/>
            </a:pPr>
            <a:endParaRPr lang="en-US" altLang="zh-TW" sz="2000" i="1" u="sng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7</a:t>
            </a:fld>
            <a:endParaRPr lang="en-US" altLang="zh-HK">
              <a:solidFill>
                <a:srgbClr val="5FCBEF"/>
              </a:solidFill>
            </a:endParaRPr>
          </a:p>
        </p:txBody>
      </p:sp>
      <p:pic>
        <p:nvPicPr>
          <p:cNvPr id="8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4187557"/>
            <a:ext cx="2060848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09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2"/>
          <p:cNvSpPr>
            <a:spLocks noGrp="1"/>
          </p:cNvSpPr>
          <p:nvPr>
            <p:ph type="title"/>
          </p:nvPr>
        </p:nvSpPr>
        <p:spPr>
          <a:xfrm>
            <a:off x="508000" y="520700"/>
            <a:ext cx="6446838" cy="7874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TW" altLang="en-US" sz="4400" dirty="0" smtClean="0">
                <a:solidFill>
                  <a:srgbClr val="7030A0"/>
                </a:solidFill>
              </a:rPr>
              <a:t>個人層面 。。。我做得到</a:t>
            </a:r>
            <a:r>
              <a:rPr lang="en-US" altLang="zh-TW" sz="4400" dirty="0" smtClean="0">
                <a:solidFill>
                  <a:srgbClr val="7030A0"/>
                </a:solidFill>
              </a:rPr>
              <a:t>!!!</a:t>
            </a:r>
            <a:endParaRPr lang="zh-HK" altLang="en-US" sz="4400" dirty="0">
              <a:solidFill>
                <a:srgbClr val="00B0F0"/>
              </a:solidFill>
            </a:endParaRPr>
          </a:p>
        </p:txBody>
      </p:sp>
      <p:sp>
        <p:nvSpPr>
          <p:cNvPr id="12291" name="文字版面配置區 2"/>
          <p:cNvSpPr>
            <a:spLocks noGrp="1"/>
          </p:cNvSpPr>
          <p:nvPr>
            <p:ph type="body" idx="1"/>
          </p:nvPr>
        </p:nvSpPr>
        <p:spPr>
          <a:xfrm>
            <a:off x="557212" y="1342887"/>
            <a:ext cx="6446838" cy="5219700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盡量避免前往人多擠迫的地方</a:t>
            </a:r>
            <a:r>
              <a:rPr lang="zh-TW" altLang="en-US" sz="2400" dirty="0" smtClean="0">
                <a:solidFill>
                  <a:srgbClr val="404040"/>
                </a:solidFill>
              </a:rPr>
              <a:t>，如需搭乘交通工具或在人多擠逼的地方逗留時，應以正確方法佩戴口罩。</a:t>
            </a:r>
            <a:endParaRPr lang="en-US" altLang="zh-TW" sz="26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 smtClean="0">
                <a:solidFill>
                  <a:schemeClr val="accent1">
                    <a:lumMod val="75000"/>
                  </a:schemeClr>
                </a:solidFill>
              </a:rPr>
              <a:t>經常保持雙手清潔</a:t>
            </a:r>
            <a:r>
              <a:rPr lang="zh-TW" altLang="en-US" sz="2400" dirty="0" smtClean="0">
                <a:solidFill>
                  <a:srgbClr val="404040"/>
                </a:solidFill>
              </a:rPr>
              <a:t>，尤其在觸摸口、鼻或眼之前；觸摸扶手或門把等公共設施後，洗手時應以梘液和清水清潔雙手，並搓手最少</a:t>
            </a:r>
            <a:r>
              <a:rPr lang="en-US" altLang="zh-TW" sz="2400" dirty="0" smtClean="0">
                <a:solidFill>
                  <a:srgbClr val="404040"/>
                </a:solidFill>
              </a:rPr>
              <a:t>20</a:t>
            </a:r>
            <a:r>
              <a:rPr lang="zh-TW" altLang="en-US" sz="2400" dirty="0" smtClean="0">
                <a:solidFill>
                  <a:srgbClr val="404040"/>
                </a:solidFill>
              </a:rPr>
              <a:t>秒。</a:t>
            </a:r>
            <a:endParaRPr lang="en-US" altLang="zh-TW" sz="2400" dirty="0" smtClean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打噴嚏或咳嗽時應用紙巾掩蓋口鼻</a:t>
            </a:r>
            <a:r>
              <a:rPr lang="zh-TW" altLang="en-US" sz="2400" dirty="0">
                <a:solidFill>
                  <a:srgbClr val="404040"/>
                </a:solidFill>
              </a:rPr>
              <a:t>，把用過的紙巾棄置於有蓋垃圾箱內，然後徹底清潔雙手。</a:t>
            </a:r>
            <a:endParaRPr lang="en-US" altLang="zh-TW" sz="2400" dirty="0">
              <a:solidFill>
                <a:srgbClr val="40404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2400" b="1" dirty="0">
                <a:solidFill>
                  <a:schemeClr val="accent1">
                    <a:lumMod val="75000"/>
                  </a:schemeClr>
                </a:solidFill>
              </a:rPr>
              <a:t>如廁時亦要注重衞生</a:t>
            </a:r>
            <a:r>
              <a:rPr lang="zh-TW" altLang="en-US" sz="2400" dirty="0">
                <a:solidFill>
                  <a:srgbClr val="404040"/>
                </a:solidFill>
              </a:rPr>
              <a:t>，先將廁板蓋上才沖廁水，以免散播病菌。</a:t>
            </a:r>
            <a:endParaRPr lang="zh-HK" altLang="en-US" sz="2400" dirty="0">
              <a:solidFill>
                <a:srgbClr val="404040"/>
              </a:solidFill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8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789" t="18070" r="36738" b="6949"/>
          <a:stretch/>
        </p:blipFill>
        <p:spPr>
          <a:xfrm>
            <a:off x="1861356" y="188640"/>
            <a:ext cx="4856382" cy="65078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C35F7-1144-4A3D-9FD9-3E058A0ECD2D}" type="slidenum">
              <a:rPr lang="en-US" altLang="zh-HK" smtClean="0">
                <a:solidFill>
                  <a:srgbClr val="5FCBEF"/>
                </a:solidFill>
              </a:rPr>
              <a:pPr/>
              <a:t>9</a:t>
            </a:fld>
            <a:endParaRPr lang="en-US" altLang="zh-HK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47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4515</TotalTime>
  <Words>889</Words>
  <Application>Microsoft Office PowerPoint</Application>
  <PresentationFormat>On-screen Show (4:3)</PresentationFormat>
  <Paragraphs>126</Paragraphs>
  <Slides>22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华文新魏</vt:lpstr>
      <vt:lpstr>微軟正黑體</vt:lpstr>
      <vt:lpstr>新細明體</vt:lpstr>
      <vt:lpstr>標楷體</vt:lpstr>
      <vt:lpstr>Arial</vt:lpstr>
      <vt:lpstr>Calibri</vt:lpstr>
      <vt:lpstr>Trebuchet MS</vt:lpstr>
      <vt:lpstr>Wingdings</vt:lpstr>
      <vt:lpstr>Wingdings 3</vt:lpstr>
      <vt:lpstr>Facet</vt:lpstr>
      <vt:lpstr>如何預防傳染病， 保持身體健康？</vt:lpstr>
      <vt:lpstr>什麼是傳染病？</vt:lpstr>
      <vt:lpstr>傳染病的例子</vt:lpstr>
      <vt:lpstr>傳播主要途徑</vt:lpstr>
      <vt:lpstr>如何有效預防感染？</vt:lpstr>
      <vt:lpstr>PowerPoint Presentation</vt:lpstr>
      <vt:lpstr>個人層面 </vt:lpstr>
      <vt:lpstr>個人層面 。。。我做得到!!!</vt:lpstr>
      <vt:lpstr>PowerPoint Presentation</vt:lpstr>
      <vt:lpstr>PowerPoint Presentation</vt:lpstr>
      <vt:lpstr>PowerPoint Presentation</vt:lpstr>
      <vt:lpstr>家庭層面 </vt:lpstr>
      <vt:lpstr>家庭層面 。。。我做得到!!!</vt:lpstr>
      <vt:lpstr>PowerPoint Presentation</vt:lpstr>
      <vt:lpstr>學校層面。。。我做得到!!! </vt:lpstr>
      <vt:lpstr>PowerPoint Presentation</vt:lpstr>
      <vt:lpstr>社區層面。。。我做得到!!! </vt:lpstr>
      <vt:lpstr>「我的行動承諾！」</vt:lpstr>
      <vt:lpstr>「我承諾從今天起，時刻保持良好的個人、環境及食物衛生，保持身體健康。」</vt:lpstr>
      <vt:lpstr>配對小遊戲</vt:lpstr>
      <vt:lpstr>PowerPoint Presentation</vt:lpstr>
      <vt:lpstr>完</vt:lpstr>
    </vt:vector>
  </TitlesOfParts>
  <Company>The Government of the HKSAR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EDB</dc:creator>
  <cp:lastModifiedBy>CDI, EDB</cp:lastModifiedBy>
  <cp:revision>459</cp:revision>
  <cp:lastPrinted>2018-01-05T04:19:56Z</cp:lastPrinted>
  <dcterms:created xsi:type="dcterms:W3CDTF">2016-08-08T06:18:55Z</dcterms:created>
  <dcterms:modified xsi:type="dcterms:W3CDTF">2024-04-19T02:15:13Z</dcterms:modified>
</cp:coreProperties>
</file>